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9" r:id="rId2"/>
    <p:sldId id="260" r:id="rId3"/>
    <p:sldId id="272" r:id="rId4"/>
    <p:sldId id="273" r:id="rId5"/>
    <p:sldId id="276" r:id="rId6"/>
    <p:sldId id="261" r:id="rId7"/>
    <p:sldId id="262" r:id="rId8"/>
    <p:sldId id="263" r:id="rId9"/>
    <p:sldId id="274" r:id="rId10"/>
    <p:sldId id="275" r:id="rId11"/>
    <p:sldId id="264" r:id="rId12"/>
  </p:sldIdLst>
  <p:sldSz cx="18002250" cy="10801350"/>
  <p:notesSz cx="6858000" cy="9144000"/>
  <p:defaultTextStyle>
    <a:defPPr>
      <a:defRPr lang="en-US"/>
    </a:defPPr>
    <a:lvl1pPr marL="0" algn="l" defTabSz="1172617" rtl="0" eaLnBrk="1" latinLnBrk="0" hangingPunct="1">
      <a:defRPr sz="2300" kern="1200">
        <a:solidFill>
          <a:schemeClr val="tx1"/>
        </a:solidFill>
        <a:latin typeface="+mn-lt"/>
        <a:ea typeface="+mn-ea"/>
        <a:cs typeface="+mn-cs"/>
      </a:defRPr>
    </a:lvl1pPr>
    <a:lvl2pPr marL="586309" algn="l" defTabSz="1172617" rtl="0" eaLnBrk="1" latinLnBrk="0" hangingPunct="1">
      <a:defRPr sz="2300" kern="1200">
        <a:solidFill>
          <a:schemeClr val="tx1"/>
        </a:solidFill>
        <a:latin typeface="+mn-lt"/>
        <a:ea typeface="+mn-ea"/>
        <a:cs typeface="+mn-cs"/>
      </a:defRPr>
    </a:lvl2pPr>
    <a:lvl3pPr marL="1172617" algn="l" defTabSz="1172617" rtl="0" eaLnBrk="1" latinLnBrk="0" hangingPunct="1">
      <a:defRPr sz="2300" kern="1200">
        <a:solidFill>
          <a:schemeClr val="tx1"/>
        </a:solidFill>
        <a:latin typeface="+mn-lt"/>
        <a:ea typeface="+mn-ea"/>
        <a:cs typeface="+mn-cs"/>
      </a:defRPr>
    </a:lvl3pPr>
    <a:lvl4pPr marL="1758926" algn="l" defTabSz="1172617" rtl="0" eaLnBrk="1" latinLnBrk="0" hangingPunct="1">
      <a:defRPr sz="2300" kern="1200">
        <a:solidFill>
          <a:schemeClr val="tx1"/>
        </a:solidFill>
        <a:latin typeface="+mn-lt"/>
        <a:ea typeface="+mn-ea"/>
        <a:cs typeface="+mn-cs"/>
      </a:defRPr>
    </a:lvl4pPr>
    <a:lvl5pPr marL="2345233" algn="l" defTabSz="1172617" rtl="0" eaLnBrk="1" latinLnBrk="0" hangingPunct="1">
      <a:defRPr sz="2300" kern="1200">
        <a:solidFill>
          <a:schemeClr val="tx1"/>
        </a:solidFill>
        <a:latin typeface="+mn-lt"/>
        <a:ea typeface="+mn-ea"/>
        <a:cs typeface="+mn-cs"/>
      </a:defRPr>
    </a:lvl5pPr>
    <a:lvl6pPr marL="2931542" algn="l" defTabSz="1172617" rtl="0" eaLnBrk="1" latinLnBrk="0" hangingPunct="1">
      <a:defRPr sz="2300" kern="1200">
        <a:solidFill>
          <a:schemeClr val="tx1"/>
        </a:solidFill>
        <a:latin typeface="+mn-lt"/>
        <a:ea typeface="+mn-ea"/>
        <a:cs typeface="+mn-cs"/>
      </a:defRPr>
    </a:lvl6pPr>
    <a:lvl7pPr marL="3517850" algn="l" defTabSz="1172617" rtl="0" eaLnBrk="1" latinLnBrk="0" hangingPunct="1">
      <a:defRPr sz="2300" kern="1200">
        <a:solidFill>
          <a:schemeClr val="tx1"/>
        </a:solidFill>
        <a:latin typeface="+mn-lt"/>
        <a:ea typeface="+mn-ea"/>
        <a:cs typeface="+mn-cs"/>
      </a:defRPr>
    </a:lvl7pPr>
    <a:lvl8pPr marL="4104159" algn="l" defTabSz="1172617" rtl="0" eaLnBrk="1" latinLnBrk="0" hangingPunct="1">
      <a:defRPr sz="2300" kern="1200">
        <a:solidFill>
          <a:schemeClr val="tx1"/>
        </a:solidFill>
        <a:latin typeface="+mn-lt"/>
        <a:ea typeface="+mn-ea"/>
        <a:cs typeface="+mn-cs"/>
      </a:defRPr>
    </a:lvl8pPr>
    <a:lvl9pPr marL="4690467" algn="l" defTabSz="1172617"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402">
          <p15:clr>
            <a:srgbClr val="A4A3A4"/>
          </p15:clr>
        </p15:guide>
        <p15:guide id="2" pos="56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FF191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960" y="-108"/>
      </p:cViewPr>
      <p:guideLst>
        <p:guide orient="horz" pos="3402"/>
        <p:guide pos="567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0A6B01-1F15-4C48-A242-EB4599405ACF}" type="datetimeFigureOut">
              <a:rPr lang="en-US" smtClean="0"/>
              <a:pPr/>
              <a:t>2/4/2020</a:t>
            </a:fld>
            <a:endParaRPr lang="en-US"/>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BA6707-06A4-48BB-81BE-5347EED432A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1172617" rtl="0" eaLnBrk="1" latinLnBrk="0" hangingPunct="1">
      <a:defRPr sz="1500" kern="1200">
        <a:solidFill>
          <a:schemeClr val="tx1"/>
        </a:solidFill>
        <a:latin typeface="+mn-lt"/>
        <a:ea typeface="+mn-ea"/>
        <a:cs typeface="+mn-cs"/>
      </a:defRPr>
    </a:lvl1pPr>
    <a:lvl2pPr marL="586309" algn="l" defTabSz="1172617" rtl="0" eaLnBrk="1" latinLnBrk="0" hangingPunct="1">
      <a:defRPr sz="1500" kern="1200">
        <a:solidFill>
          <a:schemeClr val="tx1"/>
        </a:solidFill>
        <a:latin typeface="+mn-lt"/>
        <a:ea typeface="+mn-ea"/>
        <a:cs typeface="+mn-cs"/>
      </a:defRPr>
    </a:lvl2pPr>
    <a:lvl3pPr marL="1172617" algn="l" defTabSz="1172617" rtl="0" eaLnBrk="1" latinLnBrk="0" hangingPunct="1">
      <a:defRPr sz="1500" kern="1200">
        <a:solidFill>
          <a:schemeClr val="tx1"/>
        </a:solidFill>
        <a:latin typeface="+mn-lt"/>
        <a:ea typeface="+mn-ea"/>
        <a:cs typeface="+mn-cs"/>
      </a:defRPr>
    </a:lvl3pPr>
    <a:lvl4pPr marL="1758926" algn="l" defTabSz="1172617" rtl="0" eaLnBrk="1" latinLnBrk="0" hangingPunct="1">
      <a:defRPr sz="1500" kern="1200">
        <a:solidFill>
          <a:schemeClr val="tx1"/>
        </a:solidFill>
        <a:latin typeface="+mn-lt"/>
        <a:ea typeface="+mn-ea"/>
        <a:cs typeface="+mn-cs"/>
      </a:defRPr>
    </a:lvl4pPr>
    <a:lvl5pPr marL="2345233" algn="l" defTabSz="1172617" rtl="0" eaLnBrk="1" latinLnBrk="0" hangingPunct="1">
      <a:defRPr sz="1500" kern="1200">
        <a:solidFill>
          <a:schemeClr val="tx1"/>
        </a:solidFill>
        <a:latin typeface="+mn-lt"/>
        <a:ea typeface="+mn-ea"/>
        <a:cs typeface="+mn-cs"/>
      </a:defRPr>
    </a:lvl5pPr>
    <a:lvl6pPr marL="2931542" algn="l" defTabSz="1172617" rtl="0" eaLnBrk="1" latinLnBrk="0" hangingPunct="1">
      <a:defRPr sz="1500" kern="1200">
        <a:solidFill>
          <a:schemeClr val="tx1"/>
        </a:solidFill>
        <a:latin typeface="+mn-lt"/>
        <a:ea typeface="+mn-ea"/>
        <a:cs typeface="+mn-cs"/>
      </a:defRPr>
    </a:lvl6pPr>
    <a:lvl7pPr marL="3517850" algn="l" defTabSz="1172617" rtl="0" eaLnBrk="1" latinLnBrk="0" hangingPunct="1">
      <a:defRPr sz="1500" kern="1200">
        <a:solidFill>
          <a:schemeClr val="tx1"/>
        </a:solidFill>
        <a:latin typeface="+mn-lt"/>
        <a:ea typeface="+mn-ea"/>
        <a:cs typeface="+mn-cs"/>
      </a:defRPr>
    </a:lvl7pPr>
    <a:lvl8pPr marL="4104159" algn="l" defTabSz="1172617" rtl="0" eaLnBrk="1" latinLnBrk="0" hangingPunct="1">
      <a:defRPr sz="1500" kern="1200">
        <a:solidFill>
          <a:schemeClr val="tx1"/>
        </a:solidFill>
        <a:latin typeface="+mn-lt"/>
        <a:ea typeface="+mn-ea"/>
        <a:cs typeface="+mn-cs"/>
      </a:defRPr>
    </a:lvl8pPr>
    <a:lvl9pPr marL="4690467" algn="l" defTabSz="1172617"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685800"/>
            <a:ext cx="5715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BA6707-06A4-48BB-81BE-5347EED432AF}"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50169" y="3355423"/>
            <a:ext cx="15301914" cy="2315290"/>
          </a:xfrm>
        </p:spPr>
        <p:txBody>
          <a:bodyPr/>
          <a:lstStyle/>
          <a:p>
            <a:r>
              <a:rPr lang="en-US"/>
              <a:t>Click to edit Master title style</a:t>
            </a:r>
          </a:p>
        </p:txBody>
      </p:sp>
      <p:sp>
        <p:nvSpPr>
          <p:cNvPr id="3" name="Subtitle 2"/>
          <p:cNvSpPr>
            <a:spLocks noGrp="1"/>
          </p:cNvSpPr>
          <p:nvPr>
            <p:ph type="subTitle" idx="1"/>
          </p:nvPr>
        </p:nvSpPr>
        <p:spPr>
          <a:xfrm>
            <a:off x="2700339" y="6120767"/>
            <a:ext cx="12601575" cy="2760345"/>
          </a:xfrm>
        </p:spPr>
        <p:txBody>
          <a:bodyPr/>
          <a:lstStyle>
            <a:lvl1pPr marL="0" indent="0" algn="ctr">
              <a:buNone/>
              <a:defRPr>
                <a:solidFill>
                  <a:schemeClr val="tx1">
                    <a:tint val="75000"/>
                  </a:schemeClr>
                </a:solidFill>
              </a:defRPr>
            </a:lvl1pPr>
            <a:lvl2pPr marL="586309" indent="0" algn="ctr">
              <a:buNone/>
              <a:defRPr>
                <a:solidFill>
                  <a:schemeClr val="tx1">
                    <a:tint val="75000"/>
                  </a:schemeClr>
                </a:solidFill>
              </a:defRPr>
            </a:lvl2pPr>
            <a:lvl3pPr marL="1172617" indent="0" algn="ctr">
              <a:buNone/>
              <a:defRPr>
                <a:solidFill>
                  <a:schemeClr val="tx1">
                    <a:tint val="75000"/>
                  </a:schemeClr>
                </a:solidFill>
              </a:defRPr>
            </a:lvl3pPr>
            <a:lvl4pPr marL="1758926" indent="0" algn="ctr">
              <a:buNone/>
              <a:defRPr>
                <a:solidFill>
                  <a:schemeClr val="tx1">
                    <a:tint val="75000"/>
                  </a:schemeClr>
                </a:solidFill>
              </a:defRPr>
            </a:lvl4pPr>
            <a:lvl5pPr marL="2345233" indent="0" algn="ctr">
              <a:buNone/>
              <a:defRPr>
                <a:solidFill>
                  <a:schemeClr val="tx1">
                    <a:tint val="75000"/>
                  </a:schemeClr>
                </a:solidFill>
              </a:defRPr>
            </a:lvl5pPr>
            <a:lvl6pPr marL="2931542" indent="0" algn="ctr">
              <a:buNone/>
              <a:defRPr>
                <a:solidFill>
                  <a:schemeClr val="tx1">
                    <a:tint val="75000"/>
                  </a:schemeClr>
                </a:solidFill>
              </a:defRPr>
            </a:lvl6pPr>
            <a:lvl7pPr marL="3517850" indent="0" algn="ctr">
              <a:buNone/>
              <a:defRPr>
                <a:solidFill>
                  <a:schemeClr val="tx1">
                    <a:tint val="75000"/>
                  </a:schemeClr>
                </a:solidFill>
              </a:defRPr>
            </a:lvl7pPr>
            <a:lvl8pPr marL="4104159" indent="0" algn="ctr">
              <a:buNone/>
              <a:defRPr>
                <a:solidFill>
                  <a:schemeClr val="tx1">
                    <a:tint val="75000"/>
                  </a:schemeClr>
                </a:solidFill>
              </a:defRPr>
            </a:lvl8pPr>
            <a:lvl9pPr marL="469046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A96038-FA58-4BBD-8BEE-6DD15CFCC510}" type="datetime1">
              <a:rPr lang="en-US" smtClean="0"/>
              <a:pPr/>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92B3FF-3535-4E25-9F78-357A7166197C}" type="datetime1">
              <a:rPr lang="en-US" smtClean="0"/>
              <a:pPr/>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51631" y="432559"/>
            <a:ext cx="4050506" cy="921615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00111" y="432559"/>
            <a:ext cx="11851481" cy="92161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0BFA99-3602-4B18-A1B6-1DC09E3E691D}" type="datetime1">
              <a:rPr lang="en-US" smtClean="0"/>
              <a:pPr/>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19A9D8-FA30-44BB-A773-7C121CD79F42}" type="datetime1">
              <a:rPr lang="en-US" smtClean="0"/>
              <a:pPr/>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54" y="6940872"/>
            <a:ext cx="15301914" cy="2145268"/>
          </a:xfrm>
        </p:spPr>
        <p:txBody>
          <a:bodyPr anchor="t"/>
          <a:lstStyle>
            <a:lvl1pPr algn="l">
              <a:defRPr sz="5100" b="1" cap="all"/>
            </a:lvl1pPr>
          </a:lstStyle>
          <a:p>
            <a:r>
              <a:rPr lang="en-US"/>
              <a:t>Click to edit Master title style</a:t>
            </a:r>
          </a:p>
        </p:txBody>
      </p:sp>
      <p:sp>
        <p:nvSpPr>
          <p:cNvPr id="3" name="Text Placeholder 2"/>
          <p:cNvSpPr>
            <a:spLocks noGrp="1"/>
          </p:cNvSpPr>
          <p:nvPr>
            <p:ph type="body" idx="1"/>
          </p:nvPr>
        </p:nvSpPr>
        <p:spPr>
          <a:xfrm>
            <a:off x="1422054" y="4578076"/>
            <a:ext cx="15301914" cy="2362795"/>
          </a:xfrm>
        </p:spPr>
        <p:txBody>
          <a:bodyPr anchor="b"/>
          <a:lstStyle>
            <a:lvl1pPr marL="0" indent="0">
              <a:buNone/>
              <a:defRPr sz="2600">
                <a:solidFill>
                  <a:schemeClr val="tx1">
                    <a:tint val="75000"/>
                  </a:schemeClr>
                </a:solidFill>
              </a:defRPr>
            </a:lvl1pPr>
            <a:lvl2pPr marL="586309" indent="0">
              <a:buNone/>
              <a:defRPr sz="2300">
                <a:solidFill>
                  <a:schemeClr val="tx1">
                    <a:tint val="75000"/>
                  </a:schemeClr>
                </a:solidFill>
              </a:defRPr>
            </a:lvl2pPr>
            <a:lvl3pPr marL="1172617" indent="0">
              <a:buNone/>
              <a:defRPr sz="2100">
                <a:solidFill>
                  <a:schemeClr val="tx1">
                    <a:tint val="75000"/>
                  </a:schemeClr>
                </a:solidFill>
              </a:defRPr>
            </a:lvl3pPr>
            <a:lvl4pPr marL="1758926" indent="0">
              <a:buNone/>
              <a:defRPr sz="1700">
                <a:solidFill>
                  <a:schemeClr val="tx1">
                    <a:tint val="75000"/>
                  </a:schemeClr>
                </a:solidFill>
              </a:defRPr>
            </a:lvl4pPr>
            <a:lvl5pPr marL="2345233" indent="0">
              <a:buNone/>
              <a:defRPr sz="1700">
                <a:solidFill>
                  <a:schemeClr val="tx1">
                    <a:tint val="75000"/>
                  </a:schemeClr>
                </a:solidFill>
              </a:defRPr>
            </a:lvl5pPr>
            <a:lvl6pPr marL="2931542" indent="0">
              <a:buNone/>
              <a:defRPr sz="1700">
                <a:solidFill>
                  <a:schemeClr val="tx1">
                    <a:tint val="75000"/>
                  </a:schemeClr>
                </a:solidFill>
              </a:defRPr>
            </a:lvl6pPr>
            <a:lvl7pPr marL="3517850" indent="0">
              <a:buNone/>
              <a:defRPr sz="1700">
                <a:solidFill>
                  <a:schemeClr val="tx1">
                    <a:tint val="75000"/>
                  </a:schemeClr>
                </a:solidFill>
              </a:defRPr>
            </a:lvl7pPr>
            <a:lvl8pPr marL="4104159" indent="0">
              <a:buNone/>
              <a:defRPr sz="1700">
                <a:solidFill>
                  <a:schemeClr val="tx1">
                    <a:tint val="75000"/>
                  </a:schemeClr>
                </a:solidFill>
              </a:defRPr>
            </a:lvl8pPr>
            <a:lvl9pPr marL="4690467" indent="0">
              <a:buNone/>
              <a:defRPr sz="1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76E4E4-9C89-478F-9117-11EDA6AFE72A}" type="datetime1">
              <a:rPr lang="en-US" smtClean="0"/>
              <a:pPr/>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00114" y="2520319"/>
            <a:ext cx="7950994" cy="7128392"/>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51144" y="2520319"/>
            <a:ext cx="7950994" cy="7128392"/>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C5E7D4-0CD9-4942-A8C6-841015D8B50B}" type="datetime1">
              <a:rPr lang="en-US" smtClean="0"/>
              <a:pPr/>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0114" y="2417804"/>
            <a:ext cx="7954120" cy="1007626"/>
          </a:xfrm>
        </p:spPr>
        <p:txBody>
          <a:bodyPr anchor="b"/>
          <a:lstStyle>
            <a:lvl1pPr marL="0" indent="0">
              <a:buNone/>
              <a:defRPr sz="3100" b="1"/>
            </a:lvl1pPr>
            <a:lvl2pPr marL="586309" indent="0">
              <a:buNone/>
              <a:defRPr sz="2600" b="1"/>
            </a:lvl2pPr>
            <a:lvl3pPr marL="1172617" indent="0">
              <a:buNone/>
              <a:defRPr sz="2300" b="1"/>
            </a:lvl3pPr>
            <a:lvl4pPr marL="1758926" indent="0">
              <a:buNone/>
              <a:defRPr sz="2100" b="1"/>
            </a:lvl4pPr>
            <a:lvl5pPr marL="2345233" indent="0">
              <a:buNone/>
              <a:defRPr sz="2100" b="1"/>
            </a:lvl5pPr>
            <a:lvl6pPr marL="2931542" indent="0">
              <a:buNone/>
              <a:defRPr sz="2100" b="1"/>
            </a:lvl6pPr>
            <a:lvl7pPr marL="3517850" indent="0">
              <a:buNone/>
              <a:defRPr sz="2100" b="1"/>
            </a:lvl7pPr>
            <a:lvl8pPr marL="4104159" indent="0">
              <a:buNone/>
              <a:defRPr sz="2100" b="1"/>
            </a:lvl8pPr>
            <a:lvl9pPr marL="4690467" indent="0">
              <a:buNone/>
              <a:defRPr sz="2100" b="1"/>
            </a:lvl9pPr>
          </a:lstStyle>
          <a:p>
            <a:pPr lvl="0"/>
            <a:r>
              <a:rPr lang="en-US"/>
              <a:t>Click to edit Master text styles</a:t>
            </a:r>
          </a:p>
        </p:txBody>
      </p:sp>
      <p:sp>
        <p:nvSpPr>
          <p:cNvPr id="4" name="Content Placeholder 3"/>
          <p:cNvSpPr>
            <a:spLocks noGrp="1"/>
          </p:cNvSpPr>
          <p:nvPr>
            <p:ph sz="half" idx="2"/>
          </p:nvPr>
        </p:nvSpPr>
        <p:spPr>
          <a:xfrm>
            <a:off x="900114" y="3425428"/>
            <a:ext cx="7954120" cy="6223279"/>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144897" y="2417804"/>
            <a:ext cx="7957244" cy="1007626"/>
          </a:xfrm>
        </p:spPr>
        <p:txBody>
          <a:bodyPr anchor="b"/>
          <a:lstStyle>
            <a:lvl1pPr marL="0" indent="0">
              <a:buNone/>
              <a:defRPr sz="3100" b="1"/>
            </a:lvl1pPr>
            <a:lvl2pPr marL="586309" indent="0">
              <a:buNone/>
              <a:defRPr sz="2600" b="1"/>
            </a:lvl2pPr>
            <a:lvl3pPr marL="1172617" indent="0">
              <a:buNone/>
              <a:defRPr sz="2300" b="1"/>
            </a:lvl3pPr>
            <a:lvl4pPr marL="1758926" indent="0">
              <a:buNone/>
              <a:defRPr sz="2100" b="1"/>
            </a:lvl4pPr>
            <a:lvl5pPr marL="2345233" indent="0">
              <a:buNone/>
              <a:defRPr sz="2100" b="1"/>
            </a:lvl5pPr>
            <a:lvl6pPr marL="2931542" indent="0">
              <a:buNone/>
              <a:defRPr sz="2100" b="1"/>
            </a:lvl6pPr>
            <a:lvl7pPr marL="3517850" indent="0">
              <a:buNone/>
              <a:defRPr sz="2100" b="1"/>
            </a:lvl7pPr>
            <a:lvl8pPr marL="4104159" indent="0">
              <a:buNone/>
              <a:defRPr sz="2100" b="1"/>
            </a:lvl8pPr>
            <a:lvl9pPr marL="469046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9144897" y="3425428"/>
            <a:ext cx="7957244" cy="6223279"/>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14F6B9-B182-455A-BE10-04196D304E55}" type="datetime1">
              <a:rPr lang="en-US" smtClean="0"/>
              <a:pPr/>
              <a:t>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C62331-2037-4D67-B2B9-97C2DC3E0BCF}" type="datetime1">
              <a:rPr lang="en-US" smtClean="0"/>
              <a:pPr/>
              <a:t>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87EBD-C2D2-4555-8504-35D54D2408A5}" type="datetime1">
              <a:rPr lang="en-US" smtClean="0"/>
              <a:pPr/>
              <a:t>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0119" y="430056"/>
            <a:ext cx="5922616" cy="1830229"/>
          </a:xfrm>
        </p:spPr>
        <p:txBody>
          <a:bodyPr anchor="b"/>
          <a:lstStyle>
            <a:lvl1pPr algn="l">
              <a:defRPr sz="2600" b="1"/>
            </a:lvl1pPr>
          </a:lstStyle>
          <a:p>
            <a:r>
              <a:rPr lang="en-US"/>
              <a:t>Click to edit Master title style</a:t>
            </a:r>
          </a:p>
        </p:txBody>
      </p:sp>
      <p:sp>
        <p:nvSpPr>
          <p:cNvPr id="3" name="Content Placeholder 2"/>
          <p:cNvSpPr>
            <a:spLocks noGrp="1"/>
          </p:cNvSpPr>
          <p:nvPr>
            <p:ph idx="1"/>
          </p:nvPr>
        </p:nvSpPr>
        <p:spPr>
          <a:xfrm>
            <a:off x="7038382" y="430060"/>
            <a:ext cx="10063755" cy="9218653"/>
          </a:xfrm>
        </p:spPr>
        <p:txBody>
          <a:bodyPr/>
          <a:lstStyle>
            <a:lvl1pPr>
              <a:defRPr sz="42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00119" y="2260287"/>
            <a:ext cx="5922616" cy="7388424"/>
          </a:xfrm>
        </p:spPr>
        <p:txBody>
          <a:bodyPr/>
          <a:lstStyle>
            <a:lvl1pPr marL="0" indent="0">
              <a:buNone/>
              <a:defRPr sz="1700"/>
            </a:lvl1pPr>
            <a:lvl2pPr marL="586309" indent="0">
              <a:buNone/>
              <a:defRPr sz="1500"/>
            </a:lvl2pPr>
            <a:lvl3pPr marL="1172617" indent="0">
              <a:buNone/>
              <a:defRPr sz="1200"/>
            </a:lvl3pPr>
            <a:lvl4pPr marL="1758926" indent="0">
              <a:buNone/>
              <a:defRPr sz="1100"/>
            </a:lvl4pPr>
            <a:lvl5pPr marL="2345233" indent="0">
              <a:buNone/>
              <a:defRPr sz="1100"/>
            </a:lvl5pPr>
            <a:lvl6pPr marL="2931542" indent="0">
              <a:buNone/>
              <a:defRPr sz="1100"/>
            </a:lvl6pPr>
            <a:lvl7pPr marL="3517850" indent="0">
              <a:buNone/>
              <a:defRPr sz="1100"/>
            </a:lvl7pPr>
            <a:lvl8pPr marL="4104159" indent="0">
              <a:buNone/>
              <a:defRPr sz="1100"/>
            </a:lvl8pPr>
            <a:lvl9pPr marL="4690467"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82CC3998-017A-41A1-AC8B-333072AD413D}" type="datetime1">
              <a:rPr lang="en-US" smtClean="0"/>
              <a:pPr/>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8568" y="7560945"/>
            <a:ext cx="10801350" cy="892612"/>
          </a:xfrm>
        </p:spPr>
        <p:txBody>
          <a:bodyPr anchor="b"/>
          <a:lstStyle>
            <a:lvl1pPr algn="l">
              <a:defRPr sz="2600" b="1"/>
            </a:lvl1pPr>
          </a:lstStyle>
          <a:p>
            <a:r>
              <a:rPr lang="en-US"/>
              <a:t>Click to edit Master title style</a:t>
            </a:r>
          </a:p>
        </p:txBody>
      </p:sp>
      <p:sp>
        <p:nvSpPr>
          <p:cNvPr id="3" name="Picture Placeholder 2"/>
          <p:cNvSpPr>
            <a:spLocks noGrp="1"/>
          </p:cNvSpPr>
          <p:nvPr>
            <p:ph type="pic" idx="1"/>
          </p:nvPr>
        </p:nvSpPr>
        <p:spPr>
          <a:xfrm>
            <a:off x="3528568" y="965120"/>
            <a:ext cx="10801350" cy="6480810"/>
          </a:xfrm>
        </p:spPr>
        <p:txBody>
          <a:bodyPr/>
          <a:lstStyle>
            <a:lvl1pPr marL="0" indent="0">
              <a:buNone/>
              <a:defRPr sz="4200"/>
            </a:lvl1pPr>
            <a:lvl2pPr marL="586309" indent="0">
              <a:buNone/>
              <a:defRPr sz="3600"/>
            </a:lvl2pPr>
            <a:lvl3pPr marL="1172617" indent="0">
              <a:buNone/>
              <a:defRPr sz="3100"/>
            </a:lvl3pPr>
            <a:lvl4pPr marL="1758926" indent="0">
              <a:buNone/>
              <a:defRPr sz="2600"/>
            </a:lvl4pPr>
            <a:lvl5pPr marL="2345233" indent="0">
              <a:buNone/>
              <a:defRPr sz="2600"/>
            </a:lvl5pPr>
            <a:lvl6pPr marL="2931542" indent="0">
              <a:buNone/>
              <a:defRPr sz="2600"/>
            </a:lvl6pPr>
            <a:lvl7pPr marL="3517850" indent="0">
              <a:buNone/>
              <a:defRPr sz="2600"/>
            </a:lvl7pPr>
            <a:lvl8pPr marL="4104159" indent="0">
              <a:buNone/>
              <a:defRPr sz="2600"/>
            </a:lvl8pPr>
            <a:lvl9pPr marL="4690467" indent="0">
              <a:buNone/>
              <a:defRPr sz="2600"/>
            </a:lvl9pPr>
          </a:lstStyle>
          <a:p>
            <a:endParaRPr lang="en-US"/>
          </a:p>
        </p:txBody>
      </p:sp>
      <p:sp>
        <p:nvSpPr>
          <p:cNvPr id="4" name="Text Placeholder 3"/>
          <p:cNvSpPr>
            <a:spLocks noGrp="1"/>
          </p:cNvSpPr>
          <p:nvPr>
            <p:ph type="body" sz="half" idx="2"/>
          </p:nvPr>
        </p:nvSpPr>
        <p:spPr>
          <a:xfrm>
            <a:off x="3528568" y="8453557"/>
            <a:ext cx="10801350" cy="1267658"/>
          </a:xfrm>
        </p:spPr>
        <p:txBody>
          <a:bodyPr/>
          <a:lstStyle>
            <a:lvl1pPr marL="0" indent="0">
              <a:buNone/>
              <a:defRPr sz="1700"/>
            </a:lvl1pPr>
            <a:lvl2pPr marL="586309" indent="0">
              <a:buNone/>
              <a:defRPr sz="1500"/>
            </a:lvl2pPr>
            <a:lvl3pPr marL="1172617" indent="0">
              <a:buNone/>
              <a:defRPr sz="1200"/>
            </a:lvl3pPr>
            <a:lvl4pPr marL="1758926" indent="0">
              <a:buNone/>
              <a:defRPr sz="1100"/>
            </a:lvl4pPr>
            <a:lvl5pPr marL="2345233" indent="0">
              <a:buNone/>
              <a:defRPr sz="1100"/>
            </a:lvl5pPr>
            <a:lvl6pPr marL="2931542" indent="0">
              <a:buNone/>
              <a:defRPr sz="1100"/>
            </a:lvl6pPr>
            <a:lvl7pPr marL="3517850" indent="0">
              <a:buNone/>
              <a:defRPr sz="1100"/>
            </a:lvl7pPr>
            <a:lvl8pPr marL="4104159" indent="0">
              <a:buNone/>
              <a:defRPr sz="1100"/>
            </a:lvl8pPr>
            <a:lvl9pPr marL="4690467"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EEE28ADA-F32E-4F94-B802-F35F15023CD5}" type="datetime1">
              <a:rPr lang="en-US" smtClean="0"/>
              <a:pPr/>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4" y="432558"/>
            <a:ext cx="16202025" cy="1800225"/>
          </a:xfrm>
          <a:prstGeom prst="rect">
            <a:avLst/>
          </a:prstGeom>
        </p:spPr>
        <p:txBody>
          <a:bodyPr vert="horz" lIns="117261" tIns="58631" rIns="117261" bIns="58631" rtlCol="0" anchor="ctr">
            <a:normAutofit/>
          </a:bodyPr>
          <a:lstStyle/>
          <a:p>
            <a:r>
              <a:rPr lang="en-US"/>
              <a:t>Click to edit Master title style</a:t>
            </a:r>
          </a:p>
        </p:txBody>
      </p:sp>
      <p:sp>
        <p:nvSpPr>
          <p:cNvPr id="3" name="Text Placeholder 2"/>
          <p:cNvSpPr>
            <a:spLocks noGrp="1"/>
          </p:cNvSpPr>
          <p:nvPr>
            <p:ph type="body" idx="1"/>
          </p:nvPr>
        </p:nvSpPr>
        <p:spPr>
          <a:xfrm>
            <a:off x="900114" y="2520319"/>
            <a:ext cx="16202025" cy="7128392"/>
          </a:xfrm>
          <a:prstGeom prst="rect">
            <a:avLst/>
          </a:prstGeom>
        </p:spPr>
        <p:txBody>
          <a:bodyPr vert="horz" lIns="117261" tIns="58631" rIns="117261" bIns="586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00112" y="10011256"/>
            <a:ext cx="4200525" cy="575072"/>
          </a:xfrm>
          <a:prstGeom prst="rect">
            <a:avLst/>
          </a:prstGeom>
        </p:spPr>
        <p:txBody>
          <a:bodyPr vert="horz" lIns="117261" tIns="58631" rIns="117261" bIns="58631" rtlCol="0" anchor="ctr"/>
          <a:lstStyle>
            <a:lvl1pPr algn="l">
              <a:defRPr sz="1500">
                <a:solidFill>
                  <a:schemeClr val="tx1">
                    <a:tint val="75000"/>
                  </a:schemeClr>
                </a:solidFill>
              </a:defRPr>
            </a:lvl1pPr>
          </a:lstStyle>
          <a:p>
            <a:fld id="{348CBEF4-223F-4830-8253-B3265EF68340}" type="datetime1">
              <a:rPr lang="en-US" smtClean="0"/>
              <a:pPr/>
              <a:t>2/4/2020</a:t>
            </a:fld>
            <a:endParaRPr lang="en-US"/>
          </a:p>
        </p:txBody>
      </p:sp>
      <p:sp>
        <p:nvSpPr>
          <p:cNvPr id="5" name="Footer Placeholder 4"/>
          <p:cNvSpPr>
            <a:spLocks noGrp="1"/>
          </p:cNvSpPr>
          <p:nvPr>
            <p:ph type="ftr" sz="quarter" idx="3"/>
          </p:nvPr>
        </p:nvSpPr>
        <p:spPr>
          <a:xfrm>
            <a:off x="6150770" y="10011256"/>
            <a:ext cx="5700713" cy="575072"/>
          </a:xfrm>
          <a:prstGeom prst="rect">
            <a:avLst/>
          </a:prstGeom>
        </p:spPr>
        <p:txBody>
          <a:bodyPr vert="horz" lIns="117261" tIns="58631" rIns="117261" bIns="58631"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01614" y="10011256"/>
            <a:ext cx="4200525" cy="575072"/>
          </a:xfrm>
          <a:prstGeom prst="rect">
            <a:avLst/>
          </a:prstGeom>
        </p:spPr>
        <p:txBody>
          <a:bodyPr vert="horz" lIns="117261" tIns="58631" rIns="117261" bIns="58631" rtlCol="0" anchor="ctr"/>
          <a:lstStyle>
            <a:lvl1pPr algn="r">
              <a:defRPr sz="15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1172617" rtl="0" eaLnBrk="1" latinLnBrk="0" hangingPunct="1">
        <a:spcBef>
          <a:spcPct val="0"/>
        </a:spcBef>
        <a:buNone/>
        <a:defRPr sz="5600" kern="1200">
          <a:solidFill>
            <a:schemeClr val="tx1"/>
          </a:solidFill>
          <a:latin typeface="+mj-lt"/>
          <a:ea typeface="+mj-ea"/>
          <a:cs typeface="+mj-cs"/>
        </a:defRPr>
      </a:lvl1pPr>
    </p:titleStyle>
    <p:bodyStyle>
      <a:lvl1pPr marL="439731" indent="-439731" algn="l" defTabSz="1172617" rtl="0" eaLnBrk="1" latinLnBrk="0" hangingPunct="1">
        <a:spcBef>
          <a:spcPct val="20000"/>
        </a:spcBef>
        <a:buFont typeface="Arial" pitchFamily="34" charset="0"/>
        <a:buChar char="•"/>
        <a:defRPr sz="4200" kern="1200">
          <a:solidFill>
            <a:schemeClr val="tx1"/>
          </a:solidFill>
          <a:latin typeface="+mn-lt"/>
          <a:ea typeface="+mn-ea"/>
          <a:cs typeface="+mn-cs"/>
        </a:defRPr>
      </a:lvl1pPr>
      <a:lvl2pPr marL="952751" indent="-366443" algn="l" defTabSz="1172617" rtl="0" eaLnBrk="1" latinLnBrk="0" hangingPunct="1">
        <a:spcBef>
          <a:spcPct val="20000"/>
        </a:spcBef>
        <a:buFont typeface="Arial" pitchFamily="34" charset="0"/>
        <a:buChar char="–"/>
        <a:defRPr sz="3600" kern="1200">
          <a:solidFill>
            <a:schemeClr val="tx1"/>
          </a:solidFill>
          <a:latin typeface="+mn-lt"/>
          <a:ea typeface="+mn-ea"/>
          <a:cs typeface="+mn-cs"/>
        </a:defRPr>
      </a:lvl2pPr>
      <a:lvl3pPr marL="1465771" indent="-293154" algn="l" defTabSz="1172617" rtl="0" eaLnBrk="1" latinLnBrk="0" hangingPunct="1">
        <a:spcBef>
          <a:spcPct val="20000"/>
        </a:spcBef>
        <a:buFont typeface="Arial" pitchFamily="34" charset="0"/>
        <a:buChar char="•"/>
        <a:defRPr sz="3100" kern="1200">
          <a:solidFill>
            <a:schemeClr val="tx1"/>
          </a:solidFill>
          <a:latin typeface="+mn-lt"/>
          <a:ea typeface="+mn-ea"/>
          <a:cs typeface="+mn-cs"/>
        </a:defRPr>
      </a:lvl3pPr>
      <a:lvl4pPr marL="2052080" indent="-293154" algn="l" defTabSz="1172617"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638387" indent="-293154" algn="l" defTabSz="1172617"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3224696" indent="-293154" algn="l" defTabSz="1172617"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11004" indent="-293154" algn="l" defTabSz="1172617"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7313" indent="-293154" algn="l" defTabSz="1172617"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3621" indent="-293154" algn="l" defTabSz="1172617"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en-US"/>
      </a:defPPr>
      <a:lvl1pPr marL="0" algn="l" defTabSz="1172617" rtl="0" eaLnBrk="1" latinLnBrk="0" hangingPunct="1">
        <a:defRPr sz="2300" kern="1200">
          <a:solidFill>
            <a:schemeClr val="tx1"/>
          </a:solidFill>
          <a:latin typeface="+mn-lt"/>
          <a:ea typeface="+mn-ea"/>
          <a:cs typeface="+mn-cs"/>
        </a:defRPr>
      </a:lvl1pPr>
      <a:lvl2pPr marL="586309" algn="l" defTabSz="1172617" rtl="0" eaLnBrk="1" latinLnBrk="0" hangingPunct="1">
        <a:defRPr sz="2300" kern="1200">
          <a:solidFill>
            <a:schemeClr val="tx1"/>
          </a:solidFill>
          <a:latin typeface="+mn-lt"/>
          <a:ea typeface="+mn-ea"/>
          <a:cs typeface="+mn-cs"/>
        </a:defRPr>
      </a:lvl2pPr>
      <a:lvl3pPr marL="1172617" algn="l" defTabSz="1172617" rtl="0" eaLnBrk="1" latinLnBrk="0" hangingPunct="1">
        <a:defRPr sz="2300" kern="1200">
          <a:solidFill>
            <a:schemeClr val="tx1"/>
          </a:solidFill>
          <a:latin typeface="+mn-lt"/>
          <a:ea typeface="+mn-ea"/>
          <a:cs typeface="+mn-cs"/>
        </a:defRPr>
      </a:lvl3pPr>
      <a:lvl4pPr marL="1758926" algn="l" defTabSz="1172617" rtl="0" eaLnBrk="1" latinLnBrk="0" hangingPunct="1">
        <a:defRPr sz="2300" kern="1200">
          <a:solidFill>
            <a:schemeClr val="tx1"/>
          </a:solidFill>
          <a:latin typeface="+mn-lt"/>
          <a:ea typeface="+mn-ea"/>
          <a:cs typeface="+mn-cs"/>
        </a:defRPr>
      </a:lvl4pPr>
      <a:lvl5pPr marL="2345233" algn="l" defTabSz="1172617" rtl="0" eaLnBrk="1" latinLnBrk="0" hangingPunct="1">
        <a:defRPr sz="2300" kern="1200">
          <a:solidFill>
            <a:schemeClr val="tx1"/>
          </a:solidFill>
          <a:latin typeface="+mn-lt"/>
          <a:ea typeface="+mn-ea"/>
          <a:cs typeface="+mn-cs"/>
        </a:defRPr>
      </a:lvl5pPr>
      <a:lvl6pPr marL="2931542" algn="l" defTabSz="1172617" rtl="0" eaLnBrk="1" latinLnBrk="0" hangingPunct="1">
        <a:defRPr sz="2300" kern="1200">
          <a:solidFill>
            <a:schemeClr val="tx1"/>
          </a:solidFill>
          <a:latin typeface="+mn-lt"/>
          <a:ea typeface="+mn-ea"/>
          <a:cs typeface="+mn-cs"/>
        </a:defRPr>
      </a:lvl6pPr>
      <a:lvl7pPr marL="3517850" algn="l" defTabSz="1172617" rtl="0" eaLnBrk="1" latinLnBrk="0" hangingPunct="1">
        <a:defRPr sz="2300" kern="1200">
          <a:solidFill>
            <a:schemeClr val="tx1"/>
          </a:solidFill>
          <a:latin typeface="+mn-lt"/>
          <a:ea typeface="+mn-ea"/>
          <a:cs typeface="+mn-cs"/>
        </a:defRPr>
      </a:lvl7pPr>
      <a:lvl8pPr marL="4104159" algn="l" defTabSz="1172617" rtl="0" eaLnBrk="1" latinLnBrk="0" hangingPunct="1">
        <a:defRPr sz="2300" kern="1200">
          <a:solidFill>
            <a:schemeClr val="tx1"/>
          </a:solidFill>
          <a:latin typeface="+mn-lt"/>
          <a:ea typeface="+mn-ea"/>
          <a:cs typeface="+mn-cs"/>
        </a:defRPr>
      </a:lvl8pPr>
      <a:lvl9pPr marL="4690467" algn="l" defTabSz="1172617"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hyperlink" Target="https://github.com/datonefaridze?tab=repositori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3525" y="215022"/>
            <a:ext cx="15301914" cy="3265169"/>
          </a:xfrm>
        </p:spPr>
        <p:txBody>
          <a:bodyPr>
            <a:normAutofit fontScale="90000"/>
          </a:bodyPr>
          <a:lstStyle/>
          <a:p>
            <a:r>
              <a:rPr lang="ka-GE" sz="4200" b="1" dirty="0">
                <a:solidFill>
                  <a:schemeClr val="accent2">
                    <a:lumMod val="50000"/>
                  </a:schemeClr>
                </a:solidFill>
              </a:rPr>
              <a:t>ივანე ჯავახიშვილის სახელობის თბილისის სახელმწიფო უნივერსიტეტი</a:t>
            </a:r>
            <a:r>
              <a:rPr lang="en-US" sz="3100" b="1" dirty="0">
                <a:solidFill>
                  <a:schemeClr val="accent2">
                    <a:lumMod val="50000"/>
                  </a:schemeClr>
                </a:solidFill>
              </a:rPr>
              <a:t/>
            </a:r>
            <a:br>
              <a:rPr lang="en-US" sz="3100" b="1" dirty="0">
                <a:solidFill>
                  <a:schemeClr val="accent2">
                    <a:lumMod val="50000"/>
                  </a:schemeClr>
                </a:solidFill>
              </a:rPr>
            </a:br>
            <a:r>
              <a:rPr lang="ka-GE" sz="3100" b="1" dirty="0">
                <a:solidFill>
                  <a:schemeClr val="accent2">
                    <a:lumMod val="50000"/>
                  </a:schemeClr>
                </a:solidFill>
              </a:rPr>
              <a:t>ზუსტ და საბუნებისმეტყველო მეცნიერებათა ფაკულტეტი</a:t>
            </a:r>
            <a:br>
              <a:rPr lang="ka-GE" sz="3100" b="1" dirty="0">
                <a:solidFill>
                  <a:schemeClr val="accent2">
                    <a:lumMod val="50000"/>
                  </a:schemeClr>
                </a:solidFill>
              </a:rPr>
            </a:br>
            <a:r>
              <a:rPr lang="ka-GE" sz="3100" b="1" dirty="0">
                <a:solidFill>
                  <a:schemeClr val="accent2">
                    <a:lumMod val="50000"/>
                  </a:schemeClr>
                </a:solidFill>
              </a:rPr>
              <a:t>კომპიუტერულ მეცნიერებათა დეპარტამენტი</a:t>
            </a:r>
            <a:r>
              <a:rPr lang="en-US" sz="3100" b="1" dirty="0">
                <a:solidFill>
                  <a:schemeClr val="accent2">
                    <a:lumMod val="50000"/>
                  </a:schemeClr>
                </a:solidFill>
              </a:rPr>
              <a:t/>
            </a:r>
            <a:br>
              <a:rPr lang="en-US" sz="3100" b="1" dirty="0">
                <a:solidFill>
                  <a:schemeClr val="accent2">
                    <a:lumMod val="50000"/>
                  </a:schemeClr>
                </a:solidFill>
              </a:rPr>
            </a:br>
            <a:r>
              <a:rPr lang="en-US" sz="3100" b="1" dirty="0">
                <a:solidFill>
                  <a:schemeClr val="tx1">
                    <a:lumMod val="95000"/>
                    <a:lumOff val="5000"/>
                  </a:schemeClr>
                </a:solidFill>
              </a:rPr>
              <a:t/>
            </a:r>
            <a:br>
              <a:rPr lang="en-US" sz="3100" b="1" dirty="0">
                <a:solidFill>
                  <a:schemeClr val="tx1">
                    <a:lumMod val="95000"/>
                    <a:lumOff val="5000"/>
                  </a:schemeClr>
                </a:solidFill>
              </a:rPr>
            </a:br>
            <a:endParaRPr lang="en-US" sz="3100" dirty="0"/>
          </a:p>
        </p:txBody>
      </p:sp>
      <p:sp>
        <p:nvSpPr>
          <p:cNvPr id="6" name="Subtitle 5"/>
          <p:cNvSpPr>
            <a:spLocks noGrp="1"/>
          </p:cNvSpPr>
          <p:nvPr>
            <p:ph type="subTitle" idx="1"/>
          </p:nvPr>
        </p:nvSpPr>
        <p:spPr>
          <a:xfrm>
            <a:off x="2700339" y="3724275"/>
            <a:ext cx="12601575" cy="6934200"/>
          </a:xfrm>
        </p:spPr>
        <p:txBody>
          <a:bodyPr>
            <a:normAutofit/>
          </a:bodyPr>
          <a:lstStyle/>
          <a:p>
            <a:r>
              <a:rPr lang="ka-GE" sz="5400" b="1" dirty="0">
                <a:solidFill>
                  <a:schemeClr val="accent2">
                    <a:lumMod val="50000"/>
                  </a:schemeClr>
                </a:solidFill>
              </a:rPr>
              <a:t>სახის ამოცნობა კონვოლუციური ნეირონული ქსელის გამოყენებით</a:t>
            </a:r>
            <a:r>
              <a:rPr lang="en-US" sz="5400" b="1" dirty="0">
                <a:solidFill>
                  <a:schemeClr val="accent2">
                    <a:lumMod val="50000"/>
                  </a:schemeClr>
                </a:solidFill>
              </a:rPr>
              <a:t/>
            </a:r>
            <a:br>
              <a:rPr lang="en-US" sz="5400" b="1" dirty="0">
                <a:solidFill>
                  <a:schemeClr val="accent2">
                    <a:lumMod val="50000"/>
                  </a:schemeClr>
                </a:solidFill>
              </a:rPr>
            </a:br>
            <a:endParaRPr lang="ka-GE" sz="5400" b="1" dirty="0">
              <a:solidFill>
                <a:schemeClr val="accent2">
                  <a:lumMod val="50000"/>
                </a:schemeClr>
              </a:solidFill>
            </a:endParaRPr>
          </a:p>
          <a:p>
            <a:endParaRPr lang="ka-GE" sz="2800" b="1" dirty="0">
              <a:solidFill>
                <a:schemeClr val="accent2">
                  <a:lumMod val="50000"/>
                </a:schemeClr>
              </a:solidFill>
            </a:endParaRPr>
          </a:p>
          <a:p>
            <a:r>
              <a:rPr lang="ka-GE" sz="3600" b="1" dirty="0">
                <a:solidFill>
                  <a:schemeClr val="accent2">
                    <a:lumMod val="50000"/>
                  </a:schemeClr>
                </a:solidFill>
              </a:rPr>
              <a:t>საბაკალავრო პროგრამის „კომპიუტერული მეცნიერება“ მეორე კურსის სტუდენტი</a:t>
            </a:r>
          </a:p>
          <a:p>
            <a:r>
              <a:rPr lang="ka-GE" sz="3600" b="1" dirty="0">
                <a:solidFill>
                  <a:schemeClr val="accent2">
                    <a:lumMod val="50000"/>
                  </a:schemeClr>
                </a:solidFill>
              </a:rPr>
              <a:t>დავით ნეფარიძე</a:t>
            </a:r>
          </a:p>
          <a:p>
            <a:endParaRPr lang="ka-GE" sz="3600" b="1" dirty="0">
              <a:solidFill>
                <a:schemeClr val="accent2">
                  <a:lumMod val="50000"/>
                </a:schemeClr>
              </a:solidFill>
            </a:endParaRPr>
          </a:p>
          <a:p>
            <a:pPr algn="r"/>
            <a:r>
              <a:rPr lang="ka-GE" sz="2800" b="1" dirty="0">
                <a:solidFill>
                  <a:schemeClr val="accent2">
                    <a:lumMod val="50000"/>
                  </a:schemeClr>
                </a:solidFill>
              </a:rPr>
              <a:t>ხელმძღვანელი: პროფ. გია სირბილაძე</a:t>
            </a:r>
            <a:endParaRPr lang="en-US" sz="2800" b="1" dirty="0">
              <a:solidFill>
                <a:schemeClr val="accent2">
                  <a:lumMod val="50000"/>
                </a:schemeClr>
              </a:solidFill>
            </a:endParaRPr>
          </a:p>
        </p:txBody>
      </p:sp>
      <p:sp>
        <p:nvSpPr>
          <p:cNvPr id="3" name="Footer Placeholder 2">
            <a:extLst>
              <a:ext uri="{FF2B5EF4-FFF2-40B4-BE49-F238E27FC236}">
                <a16:creationId xmlns:a16="http://schemas.microsoft.com/office/drawing/2014/main" xmlns="" id="{0C5EBE39-848C-41A4-9FBD-69B00B446A4D}"/>
              </a:ext>
            </a:extLst>
          </p:cNvPr>
          <p:cNvSpPr>
            <a:spLocks noGrp="1"/>
          </p:cNvSpPr>
          <p:nvPr>
            <p:ph type="ftr" sz="quarter" idx="11"/>
          </p:nvPr>
        </p:nvSpPr>
        <p:spPr/>
        <p:txBody>
          <a:bodyPr/>
          <a:lstStyle/>
          <a:p>
            <a:r>
              <a:rPr lang="en-US" sz="2400" b="1" dirty="0">
                <a:solidFill>
                  <a:schemeClr val="accent2">
                    <a:lumMod val="50000"/>
                  </a:schemeClr>
                </a:solidFill>
              </a:rPr>
              <a:t>ENS 2020, </a:t>
            </a:r>
            <a:r>
              <a:rPr lang="ka-GE" sz="2400" b="1" dirty="0">
                <a:solidFill>
                  <a:schemeClr val="accent2">
                    <a:lumMod val="50000"/>
                  </a:schemeClr>
                </a:solidFill>
              </a:rPr>
              <a:t>3-7 თებერვალი, თბილისი</a:t>
            </a:r>
            <a:endParaRPr lang="en-US" sz="2400" dirty="0">
              <a:solidFill>
                <a:schemeClr val="accent2">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b="1" dirty="0">
                <a:solidFill>
                  <a:schemeClr val="accent2">
                    <a:lumMod val="50000"/>
                  </a:schemeClr>
                </a:solidFill>
              </a:rPr>
              <a:t>შედეგების ანალიზი</a:t>
            </a:r>
            <a:endParaRPr lang="en-US" b="1" dirty="0">
              <a:solidFill>
                <a:schemeClr val="accent2">
                  <a:lumMod val="50000"/>
                </a:schemeClr>
              </a:solidFill>
            </a:endParaRPr>
          </a:p>
        </p:txBody>
      </p:sp>
      <p:sp>
        <p:nvSpPr>
          <p:cNvPr id="4" name="Content Placeholder 3"/>
          <p:cNvSpPr>
            <a:spLocks noGrp="1"/>
          </p:cNvSpPr>
          <p:nvPr>
            <p:ph sz="half" idx="1"/>
          </p:nvPr>
        </p:nvSpPr>
        <p:spPr/>
        <p:txBody>
          <a:bodyPr>
            <a:normAutofit lnSpcReduction="10000"/>
          </a:bodyPr>
          <a:lstStyle/>
          <a:p>
            <a:pPr algn="just"/>
            <a:r>
              <a:rPr lang="ka-GE" b="1" dirty="0">
                <a:solidFill>
                  <a:schemeClr val="accent2">
                    <a:lumMod val="50000"/>
                  </a:schemeClr>
                </a:solidFill>
              </a:rPr>
              <a:t>ტესტ სეტის ზომა იყო 130 სურათი, რომელთაგან თითოეულის განზომილება 100</a:t>
            </a:r>
            <a:r>
              <a:rPr lang="en-US" b="1" dirty="0">
                <a:solidFill>
                  <a:schemeClr val="accent2">
                    <a:lumMod val="50000"/>
                  </a:schemeClr>
                </a:solidFill>
              </a:rPr>
              <a:t>x100x1 </a:t>
            </a:r>
            <a:r>
              <a:rPr lang="ka-GE" b="1" dirty="0">
                <a:solidFill>
                  <a:schemeClr val="accent2">
                    <a:lumMod val="50000"/>
                  </a:schemeClr>
                </a:solidFill>
              </a:rPr>
              <a:t>იყო. აღსანიშნავია ის ფაქტი, რომ მოდელმა ტესტ სეტზე 130 - ვე სურათი სწორად ამოიცნო, ეს იმიტომ რომ დატა </a:t>
            </a:r>
            <a:r>
              <a:rPr lang="ka-GE" b="1" dirty="0" smtClean="0">
                <a:solidFill>
                  <a:schemeClr val="accent2">
                    <a:lumMod val="50000"/>
                  </a:schemeClr>
                </a:solidFill>
              </a:rPr>
              <a:t>შეადგენდა უკვე </a:t>
            </a:r>
            <a:r>
              <a:rPr lang="ka-GE" b="1" dirty="0">
                <a:solidFill>
                  <a:schemeClr val="accent2">
                    <a:lumMod val="50000"/>
                  </a:schemeClr>
                </a:solidFill>
              </a:rPr>
              <a:t>დეთექშენის მიერ მოწოდებულ სურათებს. რეალურ რეჟიმში კი მოდელმა საკმაოდ კარგი შედეგი აჩვენა, თუ საკმარისი განათება ექნება, მაშინ მოდელი საკმაოდ დიდი წარმატებით ამოიცნობს </a:t>
            </a:r>
            <a:r>
              <a:rPr lang="ka-GE" b="1" dirty="0" smtClean="0">
                <a:solidFill>
                  <a:schemeClr val="accent2">
                    <a:lumMod val="50000"/>
                  </a:schemeClr>
                </a:solidFill>
              </a:rPr>
              <a:t>სახეებს.</a:t>
            </a:r>
            <a:endParaRPr lang="en-US" dirty="0"/>
          </a:p>
        </p:txBody>
      </p:sp>
      <p:pic>
        <p:nvPicPr>
          <p:cNvPr id="1030" name="Picture 6" descr="C:\Users\Windows 10\Downloads\84668433_1679301795545378_8863558544587227136_n.png"/>
          <p:cNvPicPr>
            <a:picLocks noChangeAspect="1" noChangeArrowheads="1"/>
          </p:cNvPicPr>
          <p:nvPr/>
        </p:nvPicPr>
        <p:blipFill>
          <a:blip r:embed="rId2" cstate="print"/>
          <a:srcRect/>
          <a:stretch>
            <a:fillRect/>
          </a:stretch>
        </p:blipFill>
        <p:spPr bwMode="auto">
          <a:xfrm>
            <a:off x="13612077" y="2809875"/>
            <a:ext cx="4390173" cy="3493109"/>
          </a:xfrm>
          <a:prstGeom prst="rect">
            <a:avLst/>
          </a:prstGeom>
          <a:noFill/>
        </p:spPr>
      </p:pic>
      <p:pic>
        <p:nvPicPr>
          <p:cNvPr id="1031" name="Picture 7" descr="C:\Users\Windows 10\Downloads\83917634_784430982067695_8662858734344601600_n.png"/>
          <p:cNvPicPr>
            <a:picLocks noChangeAspect="1" noChangeArrowheads="1"/>
          </p:cNvPicPr>
          <p:nvPr/>
        </p:nvPicPr>
        <p:blipFill>
          <a:blip r:embed="rId3" cstate="print"/>
          <a:srcRect/>
          <a:stretch>
            <a:fillRect/>
          </a:stretch>
        </p:blipFill>
        <p:spPr bwMode="auto">
          <a:xfrm>
            <a:off x="9077325" y="2886075"/>
            <a:ext cx="4292674" cy="3419475"/>
          </a:xfrm>
          <a:prstGeom prst="rect">
            <a:avLst/>
          </a:prstGeom>
          <a:noFill/>
        </p:spPr>
      </p:pic>
      <p:pic>
        <p:nvPicPr>
          <p:cNvPr id="1032" name="Picture 8" descr="C:\Users\Windows 10\Desktop\Capture.PNG"/>
          <p:cNvPicPr>
            <a:picLocks noChangeAspect="1" noChangeArrowheads="1"/>
          </p:cNvPicPr>
          <p:nvPr/>
        </p:nvPicPr>
        <p:blipFill>
          <a:blip r:embed="rId4" cstate="print"/>
          <a:srcRect/>
          <a:stretch>
            <a:fillRect/>
          </a:stretch>
        </p:blipFill>
        <p:spPr bwMode="auto">
          <a:xfrm>
            <a:off x="10448925" y="6696075"/>
            <a:ext cx="5973763" cy="3825658"/>
          </a:xfrm>
          <a:prstGeom prst="rect">
            <a:avLst/>
          </a:prstGeom>
          <a:noFill/>
        </p:spPr>
      </p:pic>
      <p:sp>
        <p:nvSpPr>
          <p:cNvPr id="3" name="Footer Placeholder 2">
            <a:extLst>
              <a:ext uri="{FF2B5EF4-FFF2-40B4-BE49-F238E27FC236}">
                <a16:creationId xmlns:a16="http://schemas.microsoft.com/office/drawing/2014/main" xmlns="" id="{BEB4FBBC-F62E-4444-93DB-0F52B82D09CB}"/>
              </a:ext>
            </a:extLst>
          </p:cNvPr>
          <p:cNvSpPr>
            <a:spLocks noGrp="1"/>
          </p:cNvSpPr>
          <p:nvPr>
            <p:ph type="ftr" sz="quarter" idx="11"/>
          </p:nvPr>
        </p:nvSpPr>
        <p:spPr/>
        <p:txBody>
          <a:bodyPr/>
          <a:lstStyle/>
          <a:p>
            <a:r>
              <a:rPr lang="en-US" sz="2400" b="1" dirty="0">
                <a:solidFill>
                  <a:schemeClr val="accent2">
                    <a:lumMod val="50000"/>
                  </a:schemeClr>
                </a:solidFill>
              </a:rPr>
              <a:t>ENS 2020, </a:t>
            </a:r>
            <a:r>
              <a:rPr lang="ka-GE" sz="2400" b="1" dirty="0">
                <a:solidFill>
                  <a:schemeClr val="accent2">
                    <a:lumMod val="50000"/>
                  </a:schemeClr>
                </a:solidFill>
              </a:rPr>
              <a:t>3-7 თებერვალი, თბილისი</a:t>
            </a:r>
            <a:endParaRPr lang="en-US" sz="2400" dirty="0">
              <a:solidFill>
                <a:schemeClr val="accent2">
                  <a:lumMod val="50000"/>
                </a:schemeClr>
              </a:solidFill>
            </a:endParaRP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4" y="432558"/>
            <a:ext cx="16202025" cy="2605917"/>
          </a:xfrm>
        </p:spPr>
        <p:txBody>
          <a:bodyPr/>
          <a:lstStyle/>
          <a:p>
            <a:r>
              <a:rPr lang="ka-GE" b="1" dirty="0">
                <a:solidFill>
                  <a:schemeClr val="accent2">
                    <a:lumMod val="50000"/>
                  </a:schemeClr>
                </a:solidFill>
              </a:rPr>
              <a:t>მადლობთ ყურადღებისათვის</a:t>
            </a:r>
            <a:endParaRPr lang="en-US" b="1" dirty="0">
              <a:solidFill>
                <a:schemeClr val="accent2">
                  <a:lumMod val="50000"/>
                </a:schemeClr>
              </a:solidFill>
            </a:endParaRPr>
          </a:p>
        </p:txBody>
      </p:sp>
      <p:sp>
        <p:nvSpPr>
          <p:cNvPr id="3" name="Content Placeholder 2"/>
          <p:cNvSpPr>
            <a:spLocks noGrp="1"/>
          </p:cNvSpPr>
          <p:nvPr>
            <p:ph idx="1"/>
          </p:nvPr>
        </p:nvSpPr>
        <p:spPr>
          <a:xfrm>
            <a:off x="900114" y="5705475"/>
            <a:ext cx="16202025" cy="3943236"/>
          </a:xfrm>
        </p:spPr>
        <p:txBody>
          <a:bodyPr/>
          <a:lstStyle/>
          <a:p>
            <a:r>
              <a:rPr lang="ka-GE" b="1" dirty="0">
                <a:solidFill>
                  <a:schemeClr val="accent2">
                    <a:lumMod val="50000"/>
                  </a:schemeClr>
                </a:solidFill>
              </a:rPr>
              <a:t>გითჰაბის რეპოზიტორია: </a:t>
            </a:r>
            <a:r>
              <a:rPr lang="en-US" dirty="0">
                <a:hlinkClick r:id="rId2"/>
              </a:rPr>
              <a:t>https://github.com/datonefaridze?tab=repositories</a:t>
            </a:r>
            <a:r>
              <a:rPr lang="ka-GE" dirty="0"/>
              <a:t>.</a:t>
            </a:r>
          </a:p>
          <a:p>
            <a:pPr algn="just"/>
            <a:r>
              <a:rPr lang="ka-GE" b="1" dirty="0">
                <a:solidFill>
                  <a:schemeClr val="accent2">
                    <a:lumMod val="50000"/>
                  </a:schemeClr>
                </a:solidFill>
              </a:rPr>
              <a:t>ფორმულები აღებული იქნა: ენდრიუ ენჯის სლაიდიდან, ასევე პაიტორჩის დოკუმენტაციიდან</a:t>
            </a:r>
            <a:r>
              <a:rPr lang="ka-GE" dirty="0"/>
              <a:t>.</a:t>
            </a:r>
            <a:endParaRPr lang="en-US" dirty="0"/>
          </a:p>
        </p:txBody>
      </p:sp>
      <p:sp>
        <p:nvSpPr>
          <p:cNvPr id="4" name="Footer Placeholder 3">
            <a:extLst>
              <a:ext uri="{FF2B5EF4-FFF2-40B4-BE49-F238E27FC236}">
                <a16:creationId xmlns:a16="http://schemas.microsoft.com/office/drawing/2014/main" xmlns="" id="{547C7895-7135-4402-B0D8-F42A22886EC7}"/>
              </a:ext>
            </a:extLst>
          </p:cNvPr>
          <p:cNvSpPr>
            <a:spLocks noGrp="1"/>
          </p:cNvSpPr>
          <p:nvPr>
            <p:ph type="ftr" sz="quarter" idx="11"/>
          </p:nvPr>
        </p:nvSpPr>
        <p:spPr/>
        <p:txBody>
          <a:bodyPr/>
          <a:lstStyle/>
          <a:p>
            <a:r>
              <a:rPr lang="en-US" sz="2400" b="1" dirty="0">
                <a:solidFill>
                  <a:schemeClr val="accent2">
                    <a:lumMod val="50000"/>
                  </a:schemeClr>
                </a:solidFill>
              </a:rPr>
              <a:t>ENS 2020, </a:t>
            </a:r>
            <a:r>
              <a:rPr lang="ka-GE" sz="2400" b="1" dirty="0">
                <a:solidFill>
                  <a:schemeClr val="accent2">
                    <a:lumMod val="50000"/>
                  </a:schemeClr>
                </a:solidFill>
              </a:rPr>
              <a:t>3-7 თებერვალი, თბილისი</a:t>
            </a:r>
            <a:endParaRPr lang="en-US" sz="2400" dirty="0">
              <a:solidFill>
                <a:schemeClr val="accent2">
                  <a:lumMod val="50000"/>
                </a:schemeClr>
              </a:solidFill>
            </a:endParaRP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ka-GE" sz="4400" b="1" dirty="0">
                <a:solidFill>
                  <a:schemeClr val="accent2">
                    <a:lumMod val="50000"/>
                  </a:schemeClr>
                </a:solidFill>
              </a:rPr>
              <a:t>რატომ კონვოლუციური ნეირონული ქსელი?</a:t>
            </a:r>
            <a:r>
              <a:rPr lang="en-US" sz="4400" b="1" dirty="0">
                <a:solidFill>
                  <a:schemeClr val="accent2">
                    <a:lumMod val="50000"/>
                  </a:schemeClr>
                </a:solidFill>
              </a:rPr>
              <a:t/>
            </a:r>
            <a:br>
              <a:rPr lang="en-US" sz="4400" b="1" dirty="0">
                <a:solidFill>
                  <a:schemeClr val="accent2">
                    <a:lumMod val="50000"/>
                  </a:schemeClr>
                </a:solidFill>
              </a:rPr>
            </a:br>
            <a:endParaRPr lang="en-US" sz="4400" b="1" dirty="0">
              <a:solidFill>
                <a:schemeClr val="accent2">
                  <a:lumMod val="50000"/>
                </a:schemeClr>
              </a:solidFill>
            </a:endParaRPr>
          </a:p>
        </p:txBody>
      </p:sp>
      <p:pic>
        <p:nvPicPr>
          <p:cNvPr id="17" name="Content Placeholder 16" descr="image01.png"/>
          <p:cNvPicPr>
            <a:picLocks noGrp="1" noChangeAspect="1"/>
          </p:cNvPicPr>
          <p:nvPr>
            <p:ph idx="1"/>
          </p:nvPr>
        </p:nvPicPr>
        <p:blipFill>
          <a:blip r:embed="rId2" cstate="print"/>
          <a:stretch>
            <a:fillRect/>
          </a:stretch>
        </p:blipFill>
        <p:spPr>
          <a:xfrm>
            <a:off x="3300413" y="4080515"/>
            <a:ext cx="11851481" cy="4291960"/>
          </a:xfrm>
        </p:spPr>
      </p:pic>
      <p:sp>
        <p:nvSpPr>
          <p:cNvPr id="20" name="TextBox 19"/>
          <p:cNvSpPr txBox="1"/>
          <p:nvPr/>
        </p:nvSpPr>
        <p:spPr>
          <a:xfrm>
            <a:off x="3286125" y="3038475"/>
            <a:ext cx="9372600" cy="461665"/>
          </a:xfrm>
          <a:prstGeom prst="rect">
            <a:avLst/>
          </a:prstGeom>
          <a:noFill/>
        </p:spPr>
        <p:txBody>
          <a:bodyPr wrap="square" rtlCol="0">
            <a:spAutoFit/>
          </a:bodyPr>
          <a:lstStyle/>
          <a:p>
            <a:r>
              <a:rPr lang="en-US" sz="2400" b="1" dirty="0">
                <a:solidFill>
                  <a:schemeClr val="accent2">
                    <a:lumMod val="50000"/>
                  </a:schemeClr>
                </a:solidFill>
              </a:rPr>
              <a:t>Diabetic retinopathy detection</a:t>
            </a:r>
          </a:p>
        </p:txBody>
      </p:sp>
      <p:sp>
        <p:nvSpPr>
          <p:cNvPr id="3" name="Footer Placeholder 2">
            <a:extLst>
              <a:ext uri="{FF2B5EF4-FFF2-40B4-BE49-F238E27FC236}">
                <a16:creationId xmlns:a16="http://schemas.microsoft.com/office/drawing/2014/main" xmlns="" id="{6360BBBE-EC65-46BC-8B5A-A3C7DC7509DB}"/>
              </a:ext>
            </a:extLst>
          </p:cNvPr>
          <p:cNvSpPr>
            <a:spLocks noGrp="1"/>
          </p:cNvSpPr>
          <p:nvPr>
            <p:ph type="ftr" sz="quarter" idx="11"/>
          </p:nvPr>
        </p:nvSpPr>
        <p:spPr/>
        <p:txBody>
          <a:bodyPr/>
          <a:lstStyle/>
          <a:p>
            <a:r>
              <a:rPr lang="en-US" sz="2400" b="1" dirty="0">
                <a:solidFill>
                  <a:schemeClr val="accent2">
                    <a:lumMod val="50000"/>
                  </a:schemeClr>
                </a:solidFill>
              </a:rPr>
              <a:t>ENS 2020, </a:t>
            </a:r>
            <a:r>
              <a:rPr lang="ka-GE" sz="2400" b="1" dirty="0">
                <a:solidFill>
                  <a:schemeClr val="accent2">
                    <a:lumMod val="50000"/>
                  </a:schemeClr>
                </a:solidFill>
              </a:rPr>
              <a:t>3-7 თებერვალი, თბილისი</a:t>
            </a:r>
            <a:endParaRPr lang="en-US" sz="2400" dirty="0">
              <a:solidFill>
                <a:schemeClr val="accent2">
                  <a:lumMod val="50000"/>
                </a:schemeClr>
              </a:solidFill>
            </a:endParaRP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0206" y="3480439"/>
            <a:ext cx="15301914" cy="967257"/>
          </a:xfrm>
        </p:spPr>
        <p:txBody>
          <a:bodyPr>
            <a:normAutofit fontScale="90000"/>
          </a:bodyPr>
          <a:lstStyle/>
          <a:p>
            <a:r>
              <a:rPr lang="ka-GE" sz="3600" dirty="0">
                <a:solidFill>
                  <a:schemeClr val="accent2">
                    <a:lumMod val="50000"/>
                  </a:schemeClr>
                </a:solidFill>
              </a:rPr>
              <a:t>მოდელმა უნდა ამოიცნოს სახე მოცემულ ფოტოზე და შემოსაზღვროს კვადრატი მის გარშემო.</a:t>
            </a:r>
            <a:endParaRPr lang="en-US" sz="3600" dirty="0">
              <a:solidFill>
                <a:schemeClr val="accent2">
                  <a:lumMod val="50000"/>
                </a:schemeClr>
              </a:solidFill>
            </a:endParaRPr>
          </a:p>
        </p:txBody>
      </p:sp>
      <p:sp>
        <p:nvSpPr>
          <p:cNvPr id="8" name="Text Placeholder 7"/>
          <p:cNvSpPr>
            <a:spLocks noGrp="1"/>
          </p:cNvSpPr>
          <p:nvPr>
            <p:ph type="body" idx="1"/>
          </p:nvPr>
        </p:nvSpPr>
        <p:spPr>
          <a:xfrm>
            <a:off x="1800226" y="480068"/>
            <a:ext cx="15301914" cy="1539238"/>
          </a:xfrm>
        </p:spPr>
        <p:txBody>
          <a:bodyPr>
            <a:normAutofit/>
          </a:bodyPr>
          <a:lstStyle/>
          <a:p>
            <a:pPr algn="ctr"/>
            <a:r>
              <a:rPr lang="ka-GE" sz="6100" b="1" dirty="0">
                <a:solidFill>
                  <a:schemeClr val="accent2">
                    <a:lumMod val="50000"/>
                  </a:schemeClr>
                </a:solidFill>
              </a:rPr>
              <a:t>მიზანი</a:t>
            </a:r>
            <a:endParaRPr lang="en-US" sz="6100" b="1" dirty="0">
              <a:solidFill>
                <a:schemeClr val="accent2">
                  <a:lumMod val="50000"/>
                </a:schemeClr>
              </a:solidFill>
            </a:endParaRPr>
          </a:p>
        </p:txBody>
      </p:sp>
      <p:pic>
        <p:nvPicPr>
          <p:cNvPr id="1028" name="Picture 4" descr="C:\Users\Windows 10\Downloads\de.jpeg"/>
          <p:cNvPicPr>
            <a:picLocks noChangeAspect="1" noChangeArrowheads="1"/>
          </p:cNvPicPr>
          <p:nvPr/>
        </p:nvPicPr>
        <p:blipFill>
          <a:blip r:embed="rId3" cstate="print"/>
          <a:srcRect/>
          <a:stretch>
            <a:fillRect/>
          </a:stretch>
        </p:blipFill>
        <p:spPr bwMode="auto">
          <a:xfrm>
            <a:off x="3300413" y="4638675"/>
            <a:ext cx="11881536" cy="4800601"/>
          </a:xfrm>
          <a:prstGeom prst="rect">
            <a:avLst/>
          </a:prstGeom>
          <a:noFill/>
        </p:spPr>
      </p:pic>
      <p:sp>
        <p:nvSpPr>
          <p:cNvPr id="3" name="Footer Placeholder 2">
            <a:extLst>
              <a:ext uri="{FF2B5EF4-FFF2-40B4-BE49-F238E27FC236}">
                <a16:creationId xmlns:a16="http://schemas.microsoft.com/office/drawing/2014/main" xmlns="" id="{557CBB91-E64A-4B68-BE35-DD0EE3D22A6B}"/>
              </a:ext>
            </a:extLst>
          </p:cNvPr>
          <p:cNvSpPr>
            <a:spLocks noGrp="1"/>
          </p:cNvSpPr>
          <p:nvPr>
            <p:ph type="ftr" sz="quarter" idx="11"/>
          </p:nvPr>
        </p:nvSpPr>
        <p:spPr/>
        <p:txBody>
          <a:bodyPr/>
          <a:lstStyle/>
          <a:p>
            <a:r>
              <a:rPr lang="en-US" sz="2400" b="1" dirty="0">
                <a:solidFill>
                  <a:schemeClr val="accent2">
                    <a:lumMod val="50000"/>
                  </a:schemeClr>
                </a:solidFill>
              </a:rPr>
              <a:t>ENS 2020, </a:t>
            </a:r>
            <a:r>
              <a:rPr lang="ka-GE" sz="2400" b="1" dirty="0">
                <a:solidFill>
                  <a:schemeClr val="accent2">
                    <a:lumMod val="50000"/>
                  </a:schemeClr>
                </a:solidFill>
              </a:rPr>
              <a:t>3-7 თებერვალი, თბილისი</a:t>
            </a:r>
            <a:endParaRPr lang="en-US" sz="2400" dirty="0">
              <a:solidFill>
                <a:schemeClr val="accent2">
                  <a:lumMod val="50000"/>
                </a:schemeClr>
              </a:solidFill>
            </a:endParaRP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dirty="0">
                <a:solidFill>
                  <a:schemeClr val="accent2">
                    <a:lumMod val="50000"/>
                  </a:schemeClr>
                </a:solidFill>
              </a:rPr>
              <a:t>შექმნილი პრობლემები და მათთან გამკლავების გზები </a:t>
            </a:r>
            <a:r>
              <a:rPr lang="ka-GE" dirty="0"/>
              <a:t/>
            </a:r>
            <a:br>
              <a:rPr lang="ka-GE" dirty="0"/>
            </a:br>
            <a:endParaRPr lang="en-US" dirty="0"/>
          </a:p>
        </p:txBody>
      </p:sp>
      <p:sp>
        <p:nvSpPr>
          <p:cNvPr id="6" name="Content Placeholder 5"/>
          <p:cNvSpPr>
            <a:spLocks noGrp="1"/>
          </p:cNvSpPr>
          <p:nvPr>
            <p:ph sz="half" idx="1"/>
          </p:nvPr>
        </p:nvSpPr>
        <p:spPr/>
        <p:txBody>
          <a:bodyPr/>
          <a:lstStyle/>
          <a:p>
            <a:r>
              <a:rPr lang="ka-GE" b="1" dirty="0">
                <a:solidFill>
                  <a:schemeClr val="accent2">
                    <a:lumMod val="50000"/>
                  </a:schemeClr>
                </a:solidFill>
              </a:rPr>
              <a:t>1) ჰარდვეარის  უკმარისობა (არასაკმარისი გამოთვლითი ძალა).</a:t>
            </a:r>
          </a:p>
          <a:p>
            <a:r>
              <a:rPr lang="ka-GE" b="1" dirty="0">
                <a:solidFill>
                  <a:schemeClr val="accent2">
                    <a:lumMod val="50000"/>
                  </a:schemeClr>
                </a:solidFill>
              </a:rPr>
              <a:t>2) მონაცემების უკმარისობა</a:t>
            </a:r>
            <a:r>
              <a:rPr lang="ka-GE" dirty="0"/>
              <a:t>.</a:t>
            </a:r>
          </a:p>
          <a:p>
            <a:pPr>
              <a:buNone/>
            </a:pPr>
            <a:endParaRPr lang="en-US" dirty="0"/>
          </a:p>
        </p:txBody>
      </p:sp>
      <p:pic>
        <p:nvPicPr>
          <p:cNvPr id="1026" name="Picture 2" descr="C:\Users\Windows 10\Downloads\83944486_997877443920947_5115447482809057280_n.png"/>
          <p:cNvPicPr>
            <a:picLocks noChangeAspect="1" noChangeArrowheads="1"/>
          </p:cNvPicPr>
          <p:nvPr/>
        </p:nvPicPr>
        <p:blipFill>
          <a:blip r:embed="rId2" cstate="print"/>
          <a:srcRect/>
          <a:stretch>
            <a:fillRect/>
          </a:stretch>
        </p:blipFill>
        <p:spPr bwMode="auto">
          <a:xfrm>
            <a:off x="13268325" y="7839075"/>
            <a:ext cx="2590800" cy="2590800"/>
          </a:xfrm>
          <a:prstGeom prst="rect">
            <a:avLst/>
          </a:prstGeom>
          <a:noFill/>
        </p:spPr>
      </p:pic>
      <p:pic>
        <p:nvPicPr>
          <p:cNvPr id="1027" name="Picture 3" descr="C:\Users\Windows 10\Downloads\48358613_787032751637745_6340654708641759232_n.png"/>
          <p:cNvPicPr>
            <a:picLocks noChangeAspect="1" noChangeArrowheads="1"/>
          </p:cNvPicPr>
          <p:nvPr/>
        </p:nvPicPr>
        <p:blipFill>
          <a:blip r:embed="rId3" cstate="print"/>
          <a:srcRect/>
          <a:stretch>
            <a:fillRect/>
          </a:stretch>
        </p:blipFill>
        <p:spPr bwMode="auto">
          <a:xfrm>
            <a:off x="9991725" y="4714875"/>
            <a:ext cx="2743200" cy="2743200"/>
          </a:xfrm>
          <a:prstGeom prst="rect">
            <a:avLst/>
          </a:prstGeom>
          <a:noFill/>
        </p:spPr>
      </p:pic>
      <p:pic>
        <p:nvPicPr>
          <p:cNvPr id="1028" name="Picture 4" descr="C:\Users\Windows 10\Downloads\83887617_1094774840887590_4929914718212063232_n.png"/>
          <p:cNvPicPr>
            <a:picLocks noChangeAspect="1" noChangeArrowheads="1"/>
          </p:cNvPicPr>
          <p:nvPr/>
        </p:nvPicPr>
        <p:blipFill>
          <a:blip r:embed="rId4" cstate="print"/>
          <a:srcRect/>
          <a:stretch>
            <a:fillRect/>
          </a:stretch>
        </p:blipFill>
        <p:spPr bwMode="auto">
          <a:xfrm>
            <a:off x="9991725" y="7762875"/>
            <a:ext cx="2743200" cy="2743200"/>
          </a:xfrm>
          <a:prstGeom prst="rect">
            <a:avLst/>
          </a:prstGeom>
          <a:noFill/>
        </p:spPr>
      </p:pic>
      <p:pic>
        <p:nvPicPr>
          <p:cNvPr id="1029" name="Picture 5" descr="C:\Users\Windows 10\Downloads\56189822_833952613650534_735719861920989184_n.png"/>
          <p:cNvPicPr>
            <a:picLocks noChangeAspect="1" noChangeArrowheads="1"/>
          </p:cNvPicPr>
          <p:nvPr/>
        </p:nvPicPr>
        <p:blipFill>
          <a:blip r:embed="rId5" cstate="print"/>
          <a:srcRect/>
          <a:stretch>
            <a:fillRect/>
          </a:stretch>
        </p:blipFill>
        <p:spPr bwMode="auto">
          <a:xfrm>
            <a:off x="13246022" y="4627524"/>
            <a:ext cx="2971800" cy="2971800"/>
          </a:xfrm>
          <a:prstGeom prst="rect">
            <a:avLst/>
          </a:prstGeom>
          <a:noFill/>
        </p:spPr>
      </p:pic>
      <p:sp>
        <p:nvSpPr>
          <p:cNvPr id="16" name="TextBox 15"/>
          <p:cNvSpPr txBox="1"/>
          <p:nvPr/>
        </p:nvSpPr>
        <p:spPr>
          <a:xfrm>
            <a:off x="9991725" y="2657475"/>
            <a:ext cx="6781800" cy="1862048"/>
          </a:xfrm>
          <a:prstGeom prst="rect">
            <a:avLst/>
          </a:prstGeom>
          <a:noFill/>
        </p:spPr>
        <p:txBody>
          <a:bodyPr wrap="square" rtlCol="0">
            <a:spAutoFit/>
          </a:bodyPr>
          <a:lstStyle/>
          <a:p>
            <a:pPr algn="just"/>
            <a:r>
              <a:rPr lang="ka-GE" b="1" dirty="0">
                <a:solidFill>
                  <a:schemeClr val="accent2">
                    <a:lumMod val="50000"/>
                  </a:schemeClr>
                </a:solidFill>
              </a:rPr>
              <a:t>ჰარდვეარის უკმარისობა მარტივად გადაწყდა გუგლ ქოლაბის მეშვეობით, ხოლო მონაცემთა უკმარისობის დასაძლევად გამოყენებული იქნა დატა აუგმენტაცია, რომლის ნათელ მაგალითს ქვემოთ მოცემული ფოტოები წარმოადგენენ</a:t>
            </a:r>
            <a:r>
              <a:rPr lang="ka-GE" dirty="0"/>
              <a:t>.</a:t>
            </a:r>
            <a:endParaRPr lang="en-US" dirty="0"/>
          </a:p>
        </p:txBody>
      </p:sp>
      <p:sp>
        <p:nvSpPr>
          <p:cNvPr id="3" name="Footer Placeholder 2">
            <a:extLst>
              <a:ext uri="{FF2B5EF4-FFF2-40B4-BE49-F238E27FC236}">
                <a16:creationId xmlns:a16="http://schemas.microsoft.com/office/drawing/2014/main" xmlns="" id="{C4DABC7A-C83C-47B2-8C2E-52DCA968FC45}"/>
              </a:ext>
            </a:extLst>
          </p:cNvPr>
          <p:cNvSpPr>
            <a:spLocks noGrp="1"/>
          </p:cNvSpPr>
          <p:nvPr>
            <p:ph type="ftr" sz="quarter" idx="11"/>
          </p:nvPr>
        </p:nvSpPr>
        <p:spPr>
          <a:xfrm>
            <a:off x="3133726" y="10011256"/>
            <a:ext cx="5333999" cy="575072"/>
          </a:xfrm>
        </p:spPr>
        <p:txBody>
          <a:bodyPr/>
          <a:lstStyle/>
          <a:p>
            <a:r>
              <a:rPr lang="en-US" sz="2400" b="1" dirty="0">
                <a:solidFill>
                  <a:schemeClr val="accent2">
                    <a:lumMod val="50000"/>
                  </a:schemeClr>
                </a:solidFill>
              </a:rPr>
              <a:t>ENS 2020, </a:t>
            </a:r>
            <a:r>
              <a:rPr lang="ka-GE" sz="2400" b="1" dirty="0">
                <a:solidFill>
                  <a:schemeClr val="accent2">
                    <a:lumMod val="50000"/>
                  </a:schemeClr>
                </a:solidFill>
              </a:rPr>
              <a:t>3-7 თებერვალი, თბილისი</a:t>
            </a:r>
            <a:endParaRPr lang="en-US" sz="2400" dirty="0">
              <a:solidFill>
                <a:schemeClr val="accent2">
                  <a:lumMod val="50000"/>
                </a:schemeClr>
              </a:solidFill>
            </a:endParaRP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b="1" dirty="0">
                <a:solidFill>
                  <a:schemeClr val="accent2">
                    <a:lumMod val="50000"/>
                  </a:schemeClr>
                </a:solidFill>
              </a:rPr>
              <a:t>სურათების პრე პროცესინგი	</a:t>
            </a:r>
            <a:r>
              <a:rPr lang="ka-GE" dirty="0"/>
              <a:t>	</a:t>
            </a:r>
            <a:endParaRPr lang="en-US" dirty="0"/>
          </a:p>
        </p:txBody>
      </p:sp>
      <p:sp>
        <p:nvSpPr>
          <p:cNvPr id="3" name="Content Placeholder 2"/>
          <p:cNvSpPr>
            <a:spLocks noGrp="1"/>
          </p:cNvSpPr>
          <p:nvPr>
            <p:ph idx="1"/>
          </p:nvPr>
        </p:nvSpPr>
        <p:spPr/>
        <p:txBody>
          <a:bodyPr>
            <a:normAutofit fontScale="92500" lnSpcReduction="20000"/>
          </a:bodyPr>
          <a:lstStyle/>
          <a:p>
            <a:pPr algn="just"/>
            <a:r>
              <a:rPr lang="ka-GE" b="1" dirty="0">
                <a:solidFill>
                  <a:schemeClr val="accent2">
                    <a:lumMod val="50000"/>
                  </a:schemeClr>
                </a:solidFill>
              </a:rPr>
              <a:t>სანამ ტრეინინგ სესიას დავიწყებთ მანამდე ჩვენი მონაცემები უნდა გავწმინდოთ და დავამუშაოთ.სურათები აღებული იქნა სახის დეტექშენის მიერ, ანუ გამოყენებული იქნა ჰაარქასქეიდი, რომელიც სახის დეტექშენს ავტომატურად აკეთებს (ესეც შეიძლებოდა ხელით გაკეთებულიყო უბრალოდ ძალიან დიდ დროსა და ენერგიას მოითხოვს, ამიტომ ვამჯობინე უკვე არსებულის გამოყენება)  თავდაპირველად სურათები სხვადასხვა ზომის სურათებს წარმოადგენდა, ეს პრობლემა მარტივად გადაწყდა ოფენ სივის გამოყენებით (სურათების დასამუშავებლად განკუთვნილი ბიბლიოთეკა), სურათები დაკონვერტირდა 100</a:t>
            </a:r>
            <a:r>
              <a:rPr lang="en-US" b="1" dirty="0">
                <a:solidFill>
                  <a:schemeClr val="accent2">
                    <a:lumMod val="50000"/>
                  </a:schemeClr>
                </a:solidFill>
              </a:rPr>
              <a:t>x</a:t>
            </a:r>
            <a:r>
              <a:rPr lang="ka-GE" b="1" dirty="0">
                <a:solidFill>
                  <a:schemeClr val="accent2">
                    <a:lumMod val="50000"/>
                  </a:schemeClr>
                </a:solidFill>
              </a:rPr>
              <a:t>100</a:t>
            </a:r>
            <a:r>
              <a:rPr lang="en-US" b="1" dirty="0">
                <a:solidFill>
                  <a:schemeClr val="accent2">
                    <a:lumMod val="50000"/>
                  </a:schemeClr>
                </a:solidFill>
              </a:rPr>
              <a:t>x1 </a:t>
            </a:r>
            <a:r>
              <a:rPr lang="ka-GE" b="1" dirty="0">
                <a:solidFill>
                  <a:schemeClr val="accent2">
                    <a:lumMod val="50000"/>
                  </a:schemeClr>
                </a:solidFill>
              </a:rPr>
              <a:t>განზომილებაში, მოხდა მათი დატა აუგმენტაცია, და შემდგომ გაიყო ორ ტრეინინგ და ტესტ დატად. ბოლოს თითოეული სურათი ასევე გადავიდა ეგრეთწოდებულ ტენზორის ტიპის მონაცემთა ტიპში (პაიტორჩის მონაცემთა ტიპი).</a:t>
            </a:r>
            <a:endParaRPr lang="en-US" b="1" dirty="0">
              <a:solidFill>
                <a:schemeClr val="accent2">
                  <a:lumMod val="50000"/>
                </a:schemeClr>
              </a:solidFill>
            </a:endParaRPr>
          </a:p>
        </p:txBody>
      </p:sp>
      <p:sp>
        <p:nvSpPr>
          <p:cNvPr id="4" name="Footer Placeholder 3">
            <a:extLst>
              <a:ext uri="{FF2B5EF4-FFF2-40B4-BE49-F238E27FC236}">
                <a16:creationId xmlns:a16="http://schemas.microsoft.com/office/drawing/2014/main" xmlns="" id="{077A03A1-3570-4953-94C5-CF9AC4E7DFE4}"/>
              </a:ext>
            </a:extLst>
          </p:cNvPr>
          <p:cNvSpPr>
            <a:spLocks noGrp="1"/>
          </p:cNvSpPr>
          <p:nvPr>
            <p:ph type="ftr" sz="quarter" idx="11"/>
          </p:nvPr>
        </p:nvSpPr>
        <p:spPr/>
        <p:txBody>
          <a:bodyPr/>
          <a:lstStyle/>
          <a:p>
            <a:r>
              <a:rPr lang="en-US" sz="2400" b="1" dirty="0">
                <a:solidFill>
                  <a:schemeClr val="accent2">
                    <a:lumMod val="50000"/>
                  </a:schemeClr>
                </a:solidFill>
              </a:rPr>
              <a:t>ENS 2020, </a:t>
            </a:r>
            <a:r>
              <a:rPr lang="ka-GE" sz="2400" b="1" dirty="0">
                <a:solidFill>
                  <a:schemeClr val="accent2">
                    <a:lumMod val="50000"/>
                  </a:schemeClr>
                </a:solidFill>
              </a:rPr>
              <a:t>3-7 თებერვალი, თბილისი</a:t>
            </a:r>
            <a:endParaRPr lang="en-US" sz="2400" dirty="0">
              <a:solidFill>
                <a:schemeClr val="accent2">
                  <a:lumMod val="50000"/>
                </a:schemeClr>
              </a:solidFill>
            </a:endParaRP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1_nYf_cUIHFEWU1JXGwnz-Ig.gif"/>
          <p:cNvPicPr>
            <a:picLocks noGrp="1" noChangeAspect="1"/>
          </p:cNvPicPr>
          <p:nvPr>
            <p:ph idx="1"/>
          </p:nvPr>
        </p:nvPicPr>
        <p:blipFill>
          <a:blip r:embed="rId2" cstate="print"/>
          <a:stretch>
            <a:fillRect/>
          </a:stretch>
        </p:blipFill>
        <p:spPr>
          <a:xfrm>
            <a:off x="2143125" y="2428876"/>
            <a:ext cx="3762375" cy="3962400"/>
          </a:xfrm>
        </p:spPr>
      </p:pic>
      <p:sp>
        <p:nvSpPr>
          <p:cNvPr id="13" name="TextBox 12"/>
          <p:cNvSpPr txBox="1"/>
          <p:nvPr/>
        </p:nvSpPr>
        <p:spPr>
          <a:xfrm>
            <a:off x="2524125" y="1057275"/>
            <a:ext cx="14173200" cy="646331"/>
          </a:xfrm>
          <a:prstGeom prst="rect">
            <a:avLst/>
          </a:prstGeom>
          <a:noFill/>
        </p:spPr>
        <p:txBody>
          <a:bodyPr wrap="square" rtlCol="0">
            <a:spAutoFit/>
          </a:bodyPr>
          <a:lstStyle/>
          <a:p>
            <a:r>
              <a:rPr lang="ka-GE" sz="3600" b="1" dirty="0">
                <a:solidFill>
                  <a:schemeClr val="accent2">
                    <a:lumMod val="50000"/>
                  </a:schemeClr>
                </a:solidFill>
              </a:rPr>
              <a:t>მოდელში გამოყენებული კონვოლუციური ნეირონული ქსელი</a:t>
            </a:r>
            <a:endParaRPr lang="en-US" sz="3600" b="1" dirty="0">
              <a:solidFill>
                <a:schemeClr val="accent2">
                  <a:lumMod val="50000"/>
                </a:schemeClr>
              </a:solidFill>
            </a:endParaRPr>
          </a:p>
        </p:txBody>
      </p:sp>
      <p:sp>
        <p:nvSpPr>
          <p:cNvPr id="5" name="TextBox 4"/>
          <p:cNvSpPr txBox="1"/>
          <p:nvPr/>
        </p:nvSpPr>
        <p:spPr>
          <a:xfrm>
            <a:off x="1571625" y="7566645"/>
            <a:ext cx="16078200" cy="2677656"/>
          </a:xfrm>
          <a:prstGeom prst="rect">
            <a:avLst/>
          </a:prstGeom>
          <a:noFill/>
        </p:spPr>
        <p:txBody>
          <a:bodyPr wrap="square" rtlCol="0">
            <a:spAutoFit/>
          </a:bodyPr>
          <a:lstStyle/>
          <a:p>
            <a:pPr algn="just"/>
            <a:r>
              <a:rPr lang="ka-GE" sz="2400" b="1" dirty="0" smtClean="0">
                <a:solidFill>
                  <a:schemeClr val="accent2">
                    <a:lumMod val="50000"/>
                  </a:schemeClr>
                </a:solidFill>
              </a:rPr>
              <a:t>პირველ შრეში შედიოდა 1 სიღრმიანი 100</a:t>
            </a:r>
            <a:r>
              <a:rPr lang="en-US" sz="2400" b="1" dirty="0" smtClean="0">
                <a:solidFill>
                  <a:schemeClr val="accent2">
                    <a:lumMod val="50000"/>
                  </a:schemeClr>
                </a:solidFill>
              </a:rPr>
              <a:t>x</a:t>
            </a:r>
            <a:r>
              <a:rPr lang="ka-GE" sz="2400" b="1" dirty="0" smtClean="0">
                <a:solidFill>
                  <a:schemeClr val="accent2">
                    <a:lumMod val="50000"/>
                  </a:schemeClr>
                </a:solidFill>
              </a:rPr>
              <a:t>100 -ზე სურათი, ხოლო გამოდიოდა 8 სიღრმის 49</a:t>
            </a:r>
            <a:r>
              <a:rPr lang="en-US" sz="2400" b="1" dirty="0" smtClean="0">
                <a:solidFill>
                  <a:schemeClr val="accent2">
                    <a:lumMod val="50000"/>
                  </a:schemeClr>
                </a:solidFill>
              </a:rPr>
              <a:t>x</a:t>
            </a:r>
            <a:r>
              <a:rPr lang="ka-GE" sz="2400" b="1" dirty="0" smtClean="0">
                <a:solidFill>
                  <a:schemeClr val="accent2">
                    <a:lumMod val="50000"/>
                  </a:schemeClr>
                </a:solidFill>
              </a:rPr>
              <a:t>49 -ზე სურათი. ეს მაქს-პულის(ოპერაცია რომელიც სურათის განზომილებებს ანახევრებდა ამ შემთხვევაში, ისე რომ მთავარი ინფორმაცია შეენარჩუნებინა, ეს გამოთვლების ასაჩქარებლადაა საჭირო) და (3,3) ზე ფილტრის დამსახურებით. შემდეგ იგი გადადიოდა 4</a:t>
            </a:r>
            <a:r>
              <a:rPr lang="en-US" sz="2400" b="1" dirty="0" smtClean="0">
                <a:solidFill>
                  <a:schemeClr val="accent2">
                    <a:lumMod val="50000"/>
                  </a:schemeClr>
                </a:solidFill>
              </a:rPr>
              <a:t>x</a:t>
            </a:r>
            <a:r>
              <a:rPr lang="ka-GE" sz="2400" b="1" dirty="0" smtClean="0">
                <a:solidFill>
                  <a:schemeClr val="accent2">
                    <a:lumMod val="50000"/>
                  </a:schemeClr>
                </a:solidFill>
              </a:rPr>
              <a:t>22</a:t>
            </a:r>
            <a:r>
              <a:rPr lang="en-US" sz="2400" b="1" dirty="0" smtClean="0">
                <a:solidFill>
                  <a:schemeClr val="accent2">
                    <a:lumMod val="50000"/>
                  </a:schemeClr>
                </a:solidFill>
              </a:rPr>
              <a:t>x</a:t>
            </a:r>
            <a:r>
              <a:rPr lang="ka-GE" sz="2400" b="1" dirty="0" smtClean="0">
                <a:solidFill>
                  <a:schemeClr val="accent2">
                    <a:lumMod val="50000"/>
                  </a:schemeClr>
                </a:solidFill>
              </a:rPr>
              <a:t>22, განზომილებიან სურათში, ისევ მაქს პულინგის დამსახურებით და (6,6), ზე ფილტრის საშუალებით.ბოლოს ეს სურათი გარდაიქმნებოდა 1</a:t>
            </a:r>
            <a:r>
              <a:rPr lang="en-US" sz="2400" b="1" dirty="0" smtClean="0">
                <a:solidFill>
                  <a:schemeClr val="accent2">
                    <a:lumMod val="50000"/>
                  </a:schemeClr>
                </a:solidFill>
              </a:rPr>
              <a:t>x</a:t>
            </a:r>
            <a:r>
              <a:rPr lang="ka-GE" sz="2400" b="1" dirty="0" smtClean="0">
                <a:solidFill>
                  <a:schemeClr val="accent2">
                    <a:lumMod val="50000"/>
                  </a:schemeClr>
                </a:solidFill>
              </a:rPr>
              <a:t>1936 განზომილებიან ვექტორში, რომელიც შემდეგ მიეწოდებოდა ნეირონულ ქსელს.ეს ყველაფერი კოდში რეალიზებული იქნა პაიტორჩის გამოყენებით.</a:t>
            </a:r>
            <a:endParaRPr lang="en-US" sz="2400" b="1" dirty="0" smtClean="0">
              <a:solidFill>
                <a:schemeClr val="accent2">
                  <a:lumMod val="50000"/>
                </a:schemeClr>
              </a:solidFill>
            </a:endParaRPr>
          </a:p>
          <a:p>
            <a:pPr algn="just"/>
            <a:endParaRPr lang="en-US" sz="2400" b="1" dirty="0">
              <a:solidFill>
                <a:schemeClr val="accent2">
                  <a:lumMod val="50000"/>
                </a:schemeClr>
              </a:solidFill>
            </a:endParaRPr>
          </a:p>
        </p:txBody>
      </p:sp>
      <p:sp>
        <p:nvSpPr>
          <p:cNvPr id="2" name="Footer Placeholder 1">
            <a:extLst>
              <a:ext uri="{FF2B5EF4-FFF2-40B4-BE49-F238E27FC236}">
                <a16:creationId xmlns:a16="http://schemas.microsoft.com/office/drawing/2014/main" xmlns="" id="{4B06A7B2-8CFF-4168-B45D-FAB7A936383C}"/>
              </a:ext>
            </a:extLst>
          </p:cNvPr>
          <p:cNvSpPr>
            <a:spLocks noGrp="1"/>
          </p:cNvSpPr>
          <p:nvPr>
            <p:ph type="ftr" sz="quarter" idx="11"/>
          </p:nvPr>
        </p:nvSpPr>
        <p:spPr/>
        <p:txBody>
          <a:bodyPr/>
          <a:lstStyle/>
          <a:p>
            <a:r>
              <a:rPr lang="en-US" sz="2400" b="1" dirty="0">
                <a:solidFill>
                  <a:schemeClr val="accent2">
                    <a:lumMod val="50000"/>
                  </a:schemeClr>
                </a:solidFill>
              </a:rPr>
              <a:t>ENS 2020, </a:t>
            </a:r>
            <a:r>
              <a:rPr lang="ka-GE" sz="2400" b="1" dirty="0">
                <a:solidFill>
                  <a:schemeClr val="accent2">
                    <a:lumMod val="50000"/>
                  </a:schemeClr>
                </a:solidFill>
              </a:rPr>
              <a:t>3-7 თებერვალი, თბილისი</a:t>
            </a:r>
            <a:endParaRPr lang="en-US" sz="2400" dirty="0">
              <a:solidFill>
                <a:schemeClr val="accent2">
                  <a:lumMod val="50000"/>
                </a:schemeClr>
              </a:solidFill>
            </a:endParaRPr>
          </a:p>
          <a:p>
            <a:endParaRPr lang="en-US" dirty="0"/>
          </a:p>
        </p:txBody>
      </p:sp>
      <p:pic>
        <p:nvPicPr>
          <p:cNvPr id="1026" name="Picture 2" descr="C:\Users\Windows 10\Desktop\conv.PNG"/>
          <p:cNvPicPr>
            <a:picLocks noChangeAspect="1" noChangeArrowheads="1"/>
          </p:cNvPicPr>
          <p:nvPr/>
        </p:nvPicPr>
        <p:blipFill>
          <a:blip r:embed="rId3" cstate="print"/>
          <a:srcRect/>
          <a:stretch>
            <a:fillRect/>
          </a:stretch>
        </p:blipFill>
        <p:spPr bwMode="auto">
          <a:xfrm>
            <a:off x="6956533" y="2124075"/>
            <a:ext cx="9399479" cy="48006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8180387" cy="6257925"/>
          </a:xfrm>
          <a:prstGeom prst="rect">
            <a:avLst/>
          </a:prstGeom>
          <a:noFill/>
          <a:ln w="9525">
            <a:noFill/>
            <a:miter lim="800000"/>
            <a:headEnd/>
            <a:tailEnd/>
          </a:ln>
        </p:spPr>
      </p:pic>
      <p:sp>
        <p:nvSpPr>
          <p:cNvPr id="9" name="Text Placeholder 8"/>
          <p:cNvSpPr>
            <a:spLocks noGrp="1"/>
          </p:cNvSpPr>
          <p:nvPr>
            <p:ph type="body" sz="half" idx="2"/>
          </p:nvPr>
        </p:nvSpPr>
        <p:spPr>
          <a:xfrm>
            <a:off x="900119" y="6086474"/>
            <a:ext cx="4976806" cy="3924781"/>
          </a:xfrm>
        </p:spPr>
        <p:txBody>
          <a:bodyPr/>
          <a:lstStyle/>
          <a:p>
            <a:pPr algn="just"/>
            <a:r>
              <a:rPr lang="ka-GE" sz="2400" b="1" dirty="0">
                <a:solidFill>
                  <a:schemeClr val="accent2">
                    <a:lumMod val="50000"/>
                  </a:schemeClr>
                </a:solidFill>
              </a:rPr>
              <a:t>რეალური ნეირონული ქსელის არქიტექტურა შემდეგია:</a:t>
            </a:r>
          </a:p>
          <a:p>
            <a:pPr algn="just"/>
            <a:r>
              <a:rPr lang="ka-GE" sz="2400" b="1" dirty="0">
                <a:solidFill>
                  <a:schemeClr val="accent2">
                    <a:lumMod val="50000"/>
                  </a:schemeClr>
                </a:solidFill>
              </a:rPr>
              <a:t>პირველი შრე:1936 იუნიტი</a:t>
            </a:r>
          </a:p>
          <a:p>
            <a:pPr algn="just"/>
            <a:r>
              <a:rPr lang="ka-GE" sz="2400" b="1" dirty="0">
                <a:solidFill>
                  <a:schemeClr val="accent2">
                    <a:lumMod val="50000"/>
                  </a:schemeClr>
                </a:solidFill>
              </a:rPr>
              <a:t>მეორე შრე:128 იუნიტი</a:t>
            </a:r>
          </a:p>
          <a:p>
            <a:pPr algn="just"/>
            <a:r>
              <a:rPr lang="ka-GE" sz="2400" b="1" dirty="0">
                <a:solidFill>
                  <a:schemeClr val="accent2">
                    <a:lumMod val="50000"/>
                  </a:schemeClr>
                </a:solidFill>
              </a:rPr>
              <a:t>მესამე შრე:32 იუნიტი</a:t>
            </a:r>
          </a:p>
          <a:p>
            <a:pPr algn="just"/>
            <a:r>
              <a:rPr lang="ka-GE" sz="2400" b="1" dirty="0">
                <a:solidFill>
                  <a:schemeClr val="accent2">
                    <a:lumMod val="50000"/>
                  </a:schemeClr>
                </a:solidFill>
              </a:rPr>
              <a:t>მეოთხე შრე:16 იუნიტი</a:t>
            </a:r>
          </a:p>
          <a:p>
            <a:pPr algn="just"/>
            <a:r>
              <a:rPr lang="ka-GE" sz="2400" b="1" dirty="0">
                <a:solidFill>
                  <a:schemeClr val="accent2">
                    <a:lumMod val="50000"/>
                  </a:schemeClr>
                </a:solidFill>
              </a:rPr>
              <a:t>მეხუთე შრე:2 იუნიტი</a:t>
            </a:r>
            <a:endParaRPr lang="en-US" sz="2400" b="1" dirty="0">
              <a:solidFill>
                <a:schemeClr val="accent2">
                  <a:lumMod val="50000"/>
                </a:schemeClr>
              </a:solidFill>
            </a:endParaRPr>
          </a:p>
          <a:p>
            <a:endParaRPr lang="en-US" sz="1800" dirty="0"/>
          </a:p>
          <a:p>
            <a:endParaRPr lang="en-US" dirty="0"/>
          </a:p>
          <a:p>
            <a:endParaRPr lang="en-US" dirty="0"/>
          </a:p>
        </p:txBody>
      </p:sp>
      <p:pic>
        <p:nvPicPr>
          <p:cNvPr id="3076" name="Picture 4" descr="C:\Users\Windows 10\Desktop\Capture.PNG"/>
          <p:cNvPicPr>
            <a:picLocks noGrp="1" noChangeAspect="1" noChangeArrowheads="1"/>
          </p:cNvPicPr>
          <p:nvPr>
            <p:ph idx="1"/>
          </p:nvPr>
        </p:nvPicPr>
        <p:blipFill>
          <a:blip r:embed="rId3" cstate="print"/>
          <a:srcRect/>
          <a:stretch>
            <a:fillRect/>
          </a:stretch>
        </p:blipFill>
        <p:spPr bwMode="auto">
          <a:xfrm>
            <a:off x="5876925" y="5476874"/>
            <a:ext cx="12125325" cy="1885295"/>
          </a:xfrm>
          <a:prstGeom prst="rect">
            <a:avLst/>
          </a:prstGeom>
          <a:noFill/>
        </p:spPr>
      </p:pic>
      <p:pic>
        <p:nvPicPr>
          <p:cNvPr id="3077" name="Picture 5" descr="C:\Users\Windows 10\Desktop\relu.PNG"/>
          <p:cNvPicPr>
            <a:picLocks noChangeAspect="1" noChangeArrowheads="1"/>
          </p:cNvPicPr>
          <p:nvPr/>
        </p:nvPicPr>
        <p:blipFill>
          <a:blip r:embed="rId4" cstate="print"/>
          <a:srcRect/>
          <a:stretch>
            <a:fillRect/>
          </a:stretch>
        </p:blipFill>
        <p:spPr bwMode="auto">
          <a:xfrm>
            <a:off x="9686925" y="1819275"/>
            <a:ext cx="5238903" cy="908592"/>
          </a:xfrm>
          <a:prstGeom prst="rect">
            <a:avLst/>
          </a:prstGeom>
          <a:noFill/>
        </p:spPr>
      </p:pic>
      <p:sp>
        <p:nvSpPr>
          <p:cNvPr id="7" name="TextBox 6"/>
          <p:cNvSpPr txBox="1"/>
          <p:nvPr/>
        </p:nvSpPr>
        <p:spPr>
          <a:xfrm>
            <a:off x="9458325" y="904875"/>
            <a:ext cx="5715000" cy="523220"/>
          </a:xfrm>
          <a:prstGeom prst="rect">
            <a:avLst/>
          </a:prstGeom>
          <a:noFill/>
        </p:spPr>
        <p:txBody>
          <a:bodyPr wrap="square" rtlCol="0">
            <a:spAutoFit/>
          </a:bodyPr>
          <a:lstStyle/>
          <a:p>
            <a:r>
              <a:rPr lang="ka-GE" sz="2800" b="1" dirty="0">
                <a:solidFill>
                  <a:schemeClr val="accent2">
                    <a:lumMod val="50000"/>
                  </a:schemeClr>
                </a:solidFill>
              </a:rPr>
              <a:t>რელუ:</a:t>
            </a:r>
            <a:endParaRPr lang="en-US" sz="2800" b="1" dirty="0">
              <a:solidFill>
                <a:schemeClr val="accent2">
                  <a:lumMod val="50000"/>
                </a:schemeClr>
              </a:solidFill>
            </a:endParaRPr>
          </a:p>
        </p:txBody>
      </p:sp>
      <p:sp>
        <p:nvSpPr>
          <p:cNvPr id="8" name="TextBox 7"/>
          <p:cNvSpPr txBox="1"/>
          <p:nvPr/>
        </p:nvSpPr>
        <p:spPr>
          <a:xfrm>
            <a:off x="8315325" y="3495675"/>
            <a:ext cx="8229600" cy="2246769"/>
          </a:xfrm>
          <a:prstGeom prst="rect">
            <a:avLst/>
          </a:prstGeom>
          <a:noFill/>
        </p:spPr>
        <p:txBody>
          <a:bodyPr wrap="square" rtlCol="0">
            <a:spAutoFit/>
          </a:bodyPr>
          <a:lstStyle/>
          <a:p>
            <a:pPr algn="just"/>
            <a:r>
              <a:rPr lang="ka-GE" sz="2800" b="1" dirty="0">
                <a:solidFill>
                  <a:schemeClr val="accent2">
                    <a:lumMod val="50000"/>
                  </a:schemeClr>
                </a:solidFill>
              </a:rPr>
              <a:t>ქროს ენტროპი ლოსის ფორმულა რომელიც გამოიყენება სწორ და ქსელის მიერ გამოტანილი პასუხებს შორის ‘სხვაობის’ გასაგებად.უფრო მოკლედ  იგი ერთ-ერთ ერორ ფუნქციას წარმოადგენს:</a:t>
            </a:r>
            <a:endParaRPr lang="en-US" sz="2800" b="1" dirty="0">
              <a:solidFill>
                <a:schemeClr val="accent2">
                  <a:lumMod val="50000"/>
                </a:schemeClr>
              </a:solidFill>
            </a:endParaRPr>
          </a:p>
        </p:txBody>
      </p:sp>
      <p:sp>
        <p:nvSpPr>
          <p:cNvPr id="2" name="Footer Placeholder 1">
            <a:extLst>
              <a:ext uri="{FF2B5EF4-FFF2-40B4-BE49-F238E27FC236}">
                <a16:creationId xmlns:a16="http://schemas.microsoft.com/office/drawing/2014/main" xmlns="" id="{BA9006DB-6B13-4DC0-8F10-6F15281EA84A}"/>
              </a:ext>
            </a:extLst>
          </p:cNvPr>
          <p:cNvSpPr>
            <a:spLocks noGrp="1"/>
          </p:cNvSpPr>
          <p:nvPr>
            <p:ph type="ftr" sz="quarter" idx="11"/>
          </p:nvPr>
        </p:nvSpPr>
        <p:spPr/>
        <p:txBody>
          <a:bodyPr/>
          <a:lstStyle/>
          <a:p>
            <a:r>
              <a:rPr lang="en-US" sz="2400" b="1" dirty="0">
                <a:solidFill>
                  <a:schemeClr val="accent2">
                    <a:lumMod val="50000"/>
                  </a:schemeClr>
                </a:solidFill>
              </a:rPr>
              <a:t>ENS 2020, </a:t>
            </a:r>
            <a:r>
              <a:rPr lang="ka-GE" sz="2400" b="1" dirty="0">
                <a:solidFill>
                  <a:schemeClr val="accent2">
                    <a:lumMod val="50000"/>
                  </a:schemeClr>
                </a:solidFill>
              </a:rPr>
              <a:t>3-7 თებერვალი, თბილისი</a:t>
            </a:r>
            <a:endParaRPr lang="en-US" sz="2400" dirty="0">
              <a:solidFill>
                <a:schemeClr val="accent2">
                  <a:lumMod val="50000"/>
                </a:schemeClr>
              </a:solidFill>
            </a:endParaRP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a:solidFill>
                  <a:schemeClr val="accent2">
                    <a:lumMod val="50000"/>
                  </a:schemeClr>
                </a:solidFill>
              </a:rPr>
              <a:t>ტრეინინგი</a:t>
            </a:r>
            <a:endParaRPr lang="en-US" dirty="0">
              <a:solidFill>
                <a:schemeClr val="accent2">
                  <a:lumMod val="50000"/>
                </a:schemeClr>
              </a:solidFill>
            </a:endParaRPr>
          </a:p>
        </p:txBody>
      </p:sp>
      <p:sp>
        <p:nvSpPr>
          <p:cNvPr id="4" name="Content Placeholder 3"/>
          <p:cNvSpPr>
            <a:spLocks noGrp="1"/>
          </p:cNvSpPr>
          <p:nvPr>
            <p:ph sz="half" idx="1"/>
          </p:nvPr>
        </p:nvSpPr>
        <p:spPr/>
        <p:txBody>
          <a:bodyPr>
            <a:normAutofit lnSpcReduction="10000"/>
          </a:bodyPr>
          <a:lstStyle/>
          <a:p>
            <a:pPr algn="just"/>
            <a:r>
              <a:rPr lang="ka-GE" b="1" dirty="0">
                <a:solidFill>
                  <a:schemeClr val="accent2">
                    <a:lumMod val="50000"/>
                  </a:schemeClr>
                </a:solidFill>
              </a:rPr>
              <a:t>ტრენინგის დროს სურათების ზომა იყო 100</a:t>
            </a:r>
            <a:r>
              <a:rPr lang="en-US" b="1" dirty="0">
                <a:solidFill>
                  <a:schemeClr val="accent2">
                    <a:lumMod val="50000"/>
                  </a:schemeClr>
                </a:solidFill>
              </a:rPr>
              <a:t>x100x1</a:t>
            </a:r>
            <a:r>
              <a:rPr lang="ka-GE" b="1" dirty="0">
                <a:solidFill>
                  <a:schemeClr val="accent2">
                    <a:lumMod val="50000"/>
                  </a:schemeClr>
                </a:solidFill>
              </a:rPr>
              <a:t> -</a:t>
            </a:r>
            <a:r>
              <a:rPr lang="en-US" b="1" dirty="0">
                <a:solidFill>
                  <a:schemeClr val="accent2">
                    <a:lumMod val="50000"/>
                  </a:schemeClr>
                </a:solidFill>
              </a:rPr>
              <a:t> </a:t>
            </a:r>
            <a:r>
              <a:rPr lang="ka-GE" b="1" dirty="0">
                <a:solidFill>
                  <a:schemeClr val="accent2">
                    <a:lumMod val="50000"/>
                  </a:schemeClr>
                </a:solidFill>
              </a:rPr>
              <a:t>ზე, სულ დაახლოებით 30,000. ბაჩის ზომა აღებული იქნა 64, ხოლო ეპოქების ზომა 10. მოდელი ოპტიმიზირებული იქნა </a:t>
            </a:r>
            <a:r>
              <a:rPr lang="en-US" b="1" dirty="0">
                <a:solidFill>
                  <a:schemeClr val="accent2">
                    <a:lumMod val="50000"/>
                  </a:schemeClr>
                </a:solidFill>
              </a:rPr>
              <a:t>SGD </a:t>
            </a:r>
            <a:r>
              <a:rPr lang="ka-GE" b="1" dirty="0">
                <a:solidFill>
                  <a:schemeClr val="accent2">
                    <a:lumMod val="50000"/>
                  </a:schemeClr>
                </a:solidFill>
              </a:rPr>
              <a:t>+ აჩქარების (</a:t>
            </a:r>
            <a:r>
              <a:rPr lang="en-US" b="1" dirty="0">
                <a:solidFill>
                  <a:schemeClr val="accent2">
                    <a:lumMod val="50000"/>
                  </a:schemeClr>
                </a:solidFill>
              </a:rPr>
              <a:t>momentum)</a:t>
            </a:r>
            <a:r>
              <a:rPr lang="ru-RU" b="1" dirty="0">
                <a:solidFill>
                  <a:schemeClr val="accent2">
                    <a:lumMod val="50000"/>
                  </a:schemeClr>
                </a:solidFill>
              </a:rPr>
              <a:t> </a:t>
            </a:r>
            <a:r>
              <a:rPr lang="ka-GE" b="1" dirty="0">
                <a:solidFill>
                  <a:schemeClr val="accent2">
                    <a:lumMod val="50000"/>
                  </a:schemeClr>
                </a:solidFill>
              </a:rPr>
              <a:t>ოპტიმიზატორისა და უკუგავრცობის ალგორითმის საშუალებით (</a:t>
            </a:r>
            <a:r>
              <a:rPr lang="en-US" b="1" dirty="0" err="1">
                <a:solidFill>
                  <a:schemeClr val="accent2">
                    <a:lumMod val="50000"/>
                  </a:schemeClr>
                </a:solidFill>
              </a:rPr>
              <a:t>backpropagation</a:t>
            </a:r>
            <a:r>
              <a:rPr lang="en-US" b="1" dirty="0">
                <a:solidFill>
                  <a:schemeClr val="accent2">
                    <a:lumMod val="50000"/>
                  </a:schemeClr>
                </a:solidFill>
              </a:rPr>
              <a:t>)</a:t>
            </a:r>
            <a:r>
              <a:rPr lang="ka-GE" b="1" dirty="0">
                <a:solidFill>
                  <a:schemeClr val="accent2">
                    <a:lumMod val="50000"/>
                  </a:schemeClr>
                </a:solidFill>
              </a:rPr>
              <a:t>.</a:t>
            </a:r>
            <a:r>
              <a:rPr lang="en-US" b="1" dirty="0">
                <a:solidFill>
                  <a:schemeClr val="accent2">
                    <a:lumMod val="50000"/>
                  </a:schemeClr>
                </a:solidFill>
              </a:rPr>
              <a:t> </a:t>
            </a:r>
            <a:r>
              <a:rPr lang="ka-GE" b="1" dirty="0">
                <a:solidFill>
                  <a:schemeClr val="accent2">
                    <a:lumMod val="50000"/>
                  </a:schemeClr>
                </a:solidFill>
              </a:rPr>
              <a:t>ტრეინინგის შედეგად ქროს ენტროპი ლოსი (</a:t>
            </a:r>
            <a:r>
              <a:rPr lang="en-US" b="1" dirty="0">
                <a:solidFill>
                  <a:schemeClr val="accent2">
                    <a:lumMod val="50000"/>
                  </a:schemeClr>
                </a:solidFill>
              </a:rPr>
              <a:t>cross-entropy loss) 0.0001</a:t>
            </a:r>
            <a:r>
              <a:rPr lang="ka-GE" b="1" dirty="0">
                <a:solidFill>
                  <a:schemeClr val="accent2">
                    <a:lumMod val="50000"/>
                  </a:schemeClr>
                </a:solidFill>
              </a:rPr>
              <a:t> -</a:t>
            </a:r>
            <a:r>
              <a:rPr lang="en-US" b="1" dirty="0">
                <a:solidFill>
                  <a:schemeClr val="accent2">
                    <a:lumMod val="50000"/>
                  </a:schemeClr>
                </a:solidFill>
              </a:rPr>
              <a:t> </a:t>
            </a:r>
            <a:r>
              <a:rPr lang="ka-GE" b="1" dirty="0">
                <a:solidFill>
                  <a:schemeClr val="accent2">
                    <a:lumMod val="50000"/>
                  </a:schemeClr>
                </a:solidFill>
              </a:rPr>
              <a:t>ზე ქვემოთ ჩამოვიდა</a:t>
            </a:r>
            <a:r>
              <a:rPr lang="ka-GE" dirty="0"/>
              <a:t>. </a:t>
            </a:r>
            <a:endParaRPr lang="en-US" dirty="0"/>
          </a:p>
        </p:txBody>
      </p:sp>
      <p:pic>
        <p:nvPicPr>
          <p:cNvPr id="4098" name="Picture 2" descr="C:\Users\Windows 10\Downloads\download.png"/>
          <p:cNvPicPr>
            <a:picLocks noGrp="1" noChangeAspect="1" noChangeArrowheads="1"/>
          </p:cNvPicPr>
          <p:nvPr>
            <p:ph sz="half" idx="2"/>
          </p:nvPr>
        </p:nvPicPr>
        <p:blipFill>
          <a:blip r:embed="rId2" cstate="print"/>
          <a:srcRect/>
          <a:stretch>
            <a:fillRect/>
          </a:stretch>
        </p:blipFill>
        <p:spPr bwMode="auto">
          <a:xfrm>
            <a:off x="10649973" y="4509728"/>
            <a:ext cx="4954129" cy="3150318"/>
          </a:xfrm>
          <a:prstGeom prst="rect">
            <a:avLst/>
          </a:prstGeom>
          <a:noFill/>
        </p:spPr>
      </p:pic>
      <p:sp>
        <p:nvSpPr>
          <p:cNvPr id="5" name="TextBox 4"/>
          <p:cNvSpPr txBox="1"/>
          <p:nvPr/>
        </p:nvSpPr>
        <p:spPr>
          <a:xfrm>
            <a:off x="11287125" y="3419475"/>
            <a:ext cx="4419600" cy="800219"/>
          </a:xfrm>
          <a:prstGeom prst="rect">
            <a:avLst/>
          </a:prstGeom>
          <a:noFill/>
        </p:spPr>
        <p:txBody>
          <a:bodyPr wrap="square" rtlCol="0">
            <a:spAutoFit/>
          </a:bodyPr>
          <a:lstStyle/>
          <a:p>
            <a:r>
              <a:rPr lang="ka-GE" b="1" dirty="0">
                <a:solidFill>
                  <a:schemeClr val="accent2">
                    <a:lumMod val="50000"/>
                  </a:schemeClr>
                </a:solidFill>
              </a:rPr>
              <a:t>ლოს ფუნქციის გრაფიკი იტერაციის ზრდასთან ერთად</a:t>
            </a:r>
            <a:r>
              <a:rPr lang="ka-GE" dirty="0"/>
              <a:t>.</a:t>
            </a:r>
            <a:endParaRPr lang="en-US" dirty="0"/>
          </a:p>
        </p:txBody>
      </p:sp>
      <p:sp>
        <p:nvSpPr>
          <p:cNvPr id="3" name="Footer Placeholder 2">
            <a:extLst>
              <a:ext uri="{FF2B5EF4-FFF2-40B4-BE49-F238E27FC236}">
                <a16:creationId xmlns:a16="http://schemas.microsoft.com/office/drawing/2014/main" xmlns="" id="{AC8A9AE3-B185-4214-A19B-7AAA2A2334D8}"/>
              </a:ext>
            </a:extLst>
          </p:cNvPr>
          <p:cNvSpPr>
            <a:spLocks noGrp="1"/>
          </p:cNvSpPr>
          <p:nvPr>
            <p:ph type="ftr" sz="quarter" idx="11"/>
          </p:nvPr>
        </p:nvSpPr>
        <p:spPr/>
        <p:txBody>
          <a:bodyPr/>
          <a:lstStyle/>
          <a:p>
            <a:r>
              <a:rPr lang="en-US" sz="2400" b="1" dirty="0">
                <a:solidFill>
                  <a:schemeClr val="accent2">
                    <a:lumMod val="50000"/>
                  </a:schemeClr>
                </a:solidFill>
              </a:rPr>
              <a:t>ENS 2020, </a:t>
            </a:r>
            <a:r>
              <a:rPr lang="ka-GE" sz="2400" b="1" dirty="0">
                <a:solidFill>
                  <a:schemeClr val="accent2">
                    <a:lumMod val="50000"/>
                  </a:schemeClr>
                </a:solidFill>
              </a:rPr>
              <a:t>3-7 თებერვალი, თბილისი</a:t>
            </a:r>
            <a:endParaRPr lang="en-US" sz="2400" dirty="0">
              <a:solidFill>
                <a:schemeClr val="accent2">
                  <a:lumMod val="50000"/>
                </a:schemeClr>
              </a:solidFill>
            </a:endParaRP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00114" y="432558"/>
            <a:ext cx="16202025" cy="1386717"/>
          </a:xfrm>
        </p:spPr>
        <p:txBody>
          <a:bodyPr/>
          <a:lstStyle/>
          <a:p>
            <a:r>
              <a:rPr lang="ka-GE" b="1" dirty="0">
                <a:solidFill>
                  <a:schemeClr val="accent2">
                    <a:lumMod val="50000"/>
                  </a:schemeClr>
                </a:solidFill>
              </a:rPr>
              <a:t>ტრეინინგის უფრო დეტალური ანალიზი.	</a:t>
            </a:r>
            <a:endParaRPr lang="en-US" b="1" dirty="0">
              <a:solidFill>
                <a:schemeClr val="accent2">
                  <a:lumMod val="50000"/>
                </a:schemeClr>
              </a:solidFill>
            </a:endParaRPr>
          </a:p>
        </p:txBody>
      </p:sp>
      <p:pic>
        <p:nvPicPr>
          <p:cNvPr id="2050" name="Picture 2" descr="C:\Users\Windows 10\Desktop\back.png"/>
          <p:cNvPicPr>
            <a:picLocks noGrp="1" noChangeAspect="1" noChangeArrowheads="1"/>
          </p:cNvPicPr>
          <p:nvPr>
            <p:ph sz="half" idx="1"/>
          </p:nvPr>
        </p:nvPicPr>
        <p:blipFill>
          <a:blip r:embed="rId2" cstate="print"/>
          <a:stretch>
            <a:fillRect/>
          </a:stretch>
        </p:blipFill>
        <p:spPr bwMode="auto">
          <a:xfrm>
            <a:off x="1533525" y="3952875"/>
            <a:ext cx="6102351" cy="3200400"/>
          </a:xfrm>
          <a:prstGeom prst="rect">
            <a:avLst/>
          </a:prstGeom>
          <a:noFill/>
        </p:spPr>
      </p:pic>
      <p:pic>
        <p:nvPicPr>
          <p:cNvPr id="2051" name="Picture 3" descr="C:\Users\Windows 10\Desktop\SGD.gif"/>
          <p:cNvPicPr>
            <a:picLocks noChangeAspect="1" noChangeArrowheads="1" noCrop="1"/>
          </p:cNvPicPr>
          <p:nvPr/>
        </p:nvPicPr>
        <p:blipFill>
          <a:blip r:embed="rId3" cstate="print"/>
          <a:srcRect/>
          <a:stretch>
            <a:fillRect/>
          </a:stretch>
        </p:blipFill>
        <p:spPr bwMode="auto">
          <a:xfrm>
            <a:off x="11772752" y="6341760"/>
            <a:ext cx="5319720" cy="4435317"/>
          </a:xfrm>
          <a:prstGeom prst="rect">
            <a:avLst/>
          </a:prstGeom>
          <a:noFill/>
        </p:spPr>
      </p:pic>
      <p:pic>
        <p:nvPicPr>
          <p:cNvPr id="2052" name="Picture 4" descr="C:\Users\Windows 10\Downloads\84458611_618454165390102_1090865463472160768_n.png"/>
          <p:cNvPicPr>
            <a:picLocks noChangeAspect="1" noChangeArrowheads="1"/>
          </p:cNvPicPr>
          <p:nvPr/>
        </p:nvPicPr>
        <p:blipFill>
          <a:blip r:embed="rId4" cstate="print"/>
          <a:srcRect/>
          <a:stretch>
            <a:fillRect/>
          </a:stretch>
        </p:blipFill>
        <p:spPr bwMode="auto">
          <a:xfrm>
            <a:off x="10366375" y="2352675"/>
            <a:ext cx="6881813" cy="3886200"/>
          </a:xfrm>
          <a:prstGeom prst="rect">
            <a:avLst/>
          </a:prstGeom>
          <a:noFill/>
        </p:spPr>
      </p:pic>
      <p:sp>
        <p:nvSpPr>
          <p:cNvPr id="11" name="TextBox 10"/>
          <p:cNvSpPr txBox="1"/>
          <p:nvPr/>
        </p:nvSpPr>
        <p:spPr>
          <a:xfrm>
            <a:off x="11058525" y="1836789"/>
            <a:ext cx="5791200" cy="523220"/>
          </a:xfrm>
          <a:prstGeom prst="rect">
            <a:avLst/>
          </a:prstGeom>
          <a:noFill/>
        </p:spPr>
        <p:txBody>
          <a:bodyPr wrap="square" rtlCol="0">
            <a:spAutoFit/>
          </a:bodyPr>
          <a:lstStyle/>
          <a:p>
            <a:r>
              <a:rPr lang="en-US" sz="2800" b="1" dirty="0">
                <a:solidFill>
                  <a:schemeClr val="accent2">
                    <a:lumMod val="50000"/>
                  </a:schemeClr>
                </a:solidFill>
              </a:rPr>
              <a:t>SGD with momentum:</a:t>
            </a:r>
          </a:p>
        </p:txBody>
      </p:sp>
      <p:sp>
        <p:nvSpPr>
          <p:cNvPr id="12" name="TextBox 11"/>
          <p:cNvSpPr txBox="1"/>
          <p:nvPr/>
        </p:nvSpPr>
        <p:spPr>
          <a:xfrm>
            <a:off x="1533525" y="2428875"/>
            <a:ext cx="5334000" cy="1384995"/>
          </a:xfrm>
          <a:prstGeom prst="rect">
            <a:avLst/>
          </a:prstGeom>
          <a:noFill/>
        </p:spPr>
        <p:txBody>
          <a:bodyPr wrap="square" rtlCol="0">
            <a:spAutoFit/>
          </a:bodyPr>
          <a:lstStyle/>
          <a:p>
            <a:r>
              <a:rPr lang="ka-GE" sz="2800" b="1" dirty="0">
                <a:solidFill>
                  <a:schemeClr val="accent2">
                    <a:lumMod val="50000"/>
                  </a:schemeClr>
                </a:solidFill>
              </a:rPr>
              <a:t>გრადიენტული დაშვების იგივე უკუგავრცობის</a:t>
            </a:r>
            <a:r>
              <a:rPr lang="en-US" sz="2800" b="1" dirty="0">
                <a:solidFill>
                  <a:schemeClr val="accent2">
                    <a:lumMod val="50000"/>
                  </a:schemeClr>
                </a:solidFill>
              </a:rPr>
              <a:t> </a:t>
            </a:r>
            <a:r>
              <a:rPr lang="ka-GE" sz="2800" b="1" dirty="0">
                <a:solidFill>
                  <a:schemeClr val="accent2">
                    <a:lumMod val="50000"/>
                  </a:schemeClr>
                </a:solidFill>
              </a:rPr>
              <a:t>(</a:t>
            </a:r>
            <a:r>
              <a:rPr lang="en-US" sz="2800" b="1" dirty="0" err="1">
                <a:solidFill>
                  <a:schemeClr val="accent2">
                    <a:lumMod val="50000"/>
                  </a:schemeClr>
                </a:solidFill>
              </a:rPr>
              <a:t>backpropagation</a:t>
            </a:r>
            <a:r>
              <a:rPr lang="en-US" sz="2800" b="1" dirty="0">
                <a:solidFill>
                  <a:schemeClr val="accent2">
                    <a:lumMod val="50000"/>
                  </a:schemeClr>
                </a:solidFill>
              </a:rPr>
              <a:t>) </a:t>
            </a:r>
            <a:r>
              <a:rPr lang="ka-GE" sz="2800" b="1" dirty="0">
                <a:solidFill>
                  <a:schemeClr val="accent2">
                    <a:lumMod val="50000"/>
                  </a:schemeClr>
                </a:solidFill>
              </a:rPr>
              <a:t>ალგორითმი:</a:t>
            </a:r>
            <a:endParaRPr lang="en-US" sz="2800" b="1" dirty="0">
              <a:solidFill>
                <a:schemeClr val="accent2">
                  <a:lumMod val="50000"/>
                </a:schemeClr>
              </a:solidFill>
            </a:endParaRPr>
          </a:p>
        </p:txBody>
      </p:sp>
      <p:sp>
        <p:nvSpPr>
          <p:cNvPr id="2" name="Footer Placeholder 1">
            <a:extLst>
              <a:ext uri="{FF2B5EF4-FFF2-40B4-BE49-F238E27FC236}">
                <a16:creationId xmlns:a16="http://schemas.microsoft.com/office/drawing/2014/main" xmlns="" id="{95301254-F551-4880-A419-9C8BDF697062}"/>
              </a:ext>
            </a:extLst>
          </p:cNvPr>
          <p:cNvSpPr>
            <a:spLocks noGrp="1"/>
          </p:cNvSpPr>
          <p:nvPr>
            <p:ph type="ftr" sz="quarter" idx="11"/>
          </p:nvPr>
        </p:nvSpPr>
        <p:spPr/>
        <p:txBody>
          <a:bodyPr/>
          <a:lstStyle/>
          <a:p>
            <a:r>
              <a:rPr lang="en-US" sz="2400" b="1" dirty="0">
                <a:solidFill>
                  <a:schemeClr val="accent2">
                    <a:lumMod val="50000"/>
                  </a:schemeClr>
                </a:solidFill>
              </a:rPr>
              <a:t>ENS 2020, </a:t>
            </a:r>
            <a:r>
              <a:rPr lang="ka-GE" sz="2400" b="1" dirty="0">
                <a:solidFill>
                  <a:schemeClr val="accent2">
                    <a:lumMod val="50000"/>
                  </a:schemeClr>
                </a:solidFill>
              </a:rPr>
              <a:t>3-7 თებერვალი, თბილისი</a:t>
            </a:r>
            <a:endParaRPr lang="en-US" sz="2400" dirty="0">
              <a:solidFill>
                <a:schemeClr val="accent2">
                  <a:lumMod val="50000"/>
                </a:schemeClr>
              </a:solidFill>
            </a:endParaRP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417</TotalTime>
  <Words>578</Words>
  <Application>Microsoft Office PowerPoint</Application>
  <PresentationFormat>Custom</PresentationFormat>
  <Paragraphs>51</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ივანე ჯავახიშვილის სახელობის თბილისის სახელმწიფო უნივერსიტეტი ზუსტ და საბუნებისმეტყველო მეცნიერებათა ფაკულტეტი კომპიუტერულ მეცნიერებათა დეპარტამენტი  </vt:lpstr>
      <vt:lpstr>რატომ კონვოლუციური ნეირონული ქსელი? </vt:lpstr>
      <vt:lpstr>მოდელმა უნდა ამოიცნოს სახე მოცემულ ფოტოზე და შემოსაზღვროს კვადრატი მის გარშემო.</vt:lpstr>
      <vt:lpstr>შექმნილი პრობლემები და მათთან გამკლავების გზები  </vt:lpstr>
      <vt:lpstr>სურათების პრე პროცესინგი  </vt:lpstr>
      <vt:lpstr>Slide 6</vt:lpstr>
      <vt:lpstr>Slide 7</vt:lpstr>
      <vt:lpstr>ტრეინინგი</vt:lpstr>
      <vt:lpstr>ტრეინინგის უფრო დეტალური ანალიზი. </vt:lpstr>
      <vt:lpstr>შედეგების ანალიზი</vt:lpstr>
      <vt:lpstr>მადლობთ ყურადღებისათვის</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10</dc:creator>
  <cp:lastModifiedBy>Windows 10</cp:lastModifiedBy>
  <cp:revision>48</cp:revision>
  <dcterms:created xsi:type="dcterms:W3CDTF">2006-08-16T00:00:00Z</dcterms:created>
  <dcterms:modified xsi:type="dcterms:W3CDTF">2020-02-04T12:55:13Z</dcterms:modified>
</cp:coreProperties>
</file>